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57" r:id="rId3"/>
    <p:sldId id="258" r:id="rId4"/>
    <p:sldId id="259" r:id="rId5"/>
    <p:sldId id="260" r:id="rId6"/>
    <p:sldId id="267" r:id="rId7"/>
    <p:sldId id="261" r:id="rId8"/>
    <p:sldId id="262" r:id="rId9"/>
    <p:sldId id="268" r:id="rId10"/>
    <p:sldId id="269" r:id="rId11"/>
    <p:sldId id="270" r:id="rId12"/>
    <p:sldId id="271" r:id="rId13"/>
    <p:sldId id="272" r:id="rId14"/>
    <p:sldId id="273" r:id="rId15"/>
    <p:sldId id="264" r:id="rId16"/>
    <p:sldId id="263" r:id="rId17"/>
    <p:sldId id="2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82EAD4-A022-5E43-93F5-684EFB78A2A5}">
          <p14:sldIdLst>
            <p14:sldId id="256"/>
            <p14:sldId id="257"/>
            <p14:sldId id="258"/>
            <p14:sldId id="259"/>
            <p14:sldId id="260"/>
            <p14:sldId id="267"/>
            <p14:sldId id="261"/>
            <p14:sldId id="262"/>
            <p14:sldId id="268"/>
            <p14:sldId id="269"/>
            <p14:sldId id="270"/>
            <p14:sldId id="271"/>
            <p14:sldId id="272"/>
            <p14:sldId id="273"/>
            <p14:sldId id="264"/>
            <p14:sldId id="263"/>
            <p14:sldId id="265"/>
          </p14:sldIdLst>
        </p14:section>
        <p14:section name="Untitled Section" id="{B63461B4-A868-8248-A050-0EB80D33364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680"/>
  </p:normalViewPr>
  <p:slideViewPr>
    <p:cSldViewPr snapToGrid="0">
      <p:cViewPr varScale="1">
        <p:scale>
          <a:sx n="90" d="100"/>
          <a:sy n="90" d="100"/>
        </p:scale>
        <p:origin x="232" y="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FFC1B0-2045-41F0-89A1-0D28B447918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032D7F4-7883-4141-AFD2-5C258089557C}">
      <dgm:prSet/>
      <dgm:spPr/>
      <dgm:t>
        <a:bodyPr/>
        <a:lstStyle/>
        <a:p>
          <a:pPr>
            <a:lnSpc>
              <a:spcPct val="100000"/>
            </a:lnSpc>
          </a:pPr>
          <a:r>
            <a:rPr lang="en-US" b="1"/>
            <a:t>Front End – Java FX</a:t>
          </a:r>
          <a:endParaRPr lang="en-US"/>
        </a:p>
      </dgm:t>
    </dgm:pt>
    <dgm:pt modelId="{E9F695CF-29A7-414D-B958-D29247920E4F}" type="parTrans" cxnId="{7511C471-9C02-4AA1-885C-4BC82062C5E9}">
      <dgm:prSet/>
      <dgm:spPr/>
      <dgm:t>
        <a:bodyPr/>
        <a:lstStyle/>
        <a:p>
          <a:endParaRPr lang="en-US"/>
        </a:p>
      </dgm:t>
    </dgm:pt>
    <dgm:pt modelId="{33B55264-E92A-4921-92AC-2FD6971681BA}" type="sibTrans" cxnId="{7511C471-9C02-4AA1-885C-4BC82062C5E9}">
      <dgm:prSet/>
      <dgm:spPr/>
      <dgm:t>
        <a:bodyPr/>
        <a:lstStyle/>
        <a:p>
          <a:endParaRPr lang="en-US"/>
        </a:p>
      </dgm:t>
    </dgm:pt>
    <dgm:pt modelId="{75A5FD89-B19B-4A2A-A4E0-37C2B09C8DD1}">
      <dgm:prSet/>
      <dgm:spPr/>
      <dgm:t>
        <a:bodyPr/>
        <a:lstStyle/>
        <a:p>
          <a:pPr>
            <a:lnSpc>
              <a:spcPct val="100000"/>
            </a:lnSpc>
          </a:pPr>
          <a:r>
            <a:rPr lang="en-US" b="1"/>
            <a:t>Database : FXML Data – CSV File </a:t>
          </a:r>
          <a:endParaRPr lang="en-US"/>
        </a:p>
      </dgm:t>
    </dgm:pt>
    <dgm:pt modelId="{D5EA567B-B5D9-423A-B191-5FDA3C3A3D6B}" type="parTrans" cxnId="{9C1F2ECA-292F-4E3E-A412-EA2AC71E0071}">
      <dgm:prSet/>
      <dgm:spPr/>
      <dgm:t>
        <a:bodyPr/>
        <a:lstStyle/>
        <a:p>
          <a:endParaRPr lang="en-US"/>
        </a:p>
      </dgm:t>
    </dgm:pt>
    <dgm:pt modelId="{D0B72A76-2B25-48A4-9D95-16DA3A024394}" type="sibTrans" cxnId="{9C1F2ECA-292F-4E3E-A412-EA2AC71E0071}">
      <dgm:prSet/>
      <dgm:spPr/>
      <dgm:t>
        <a:bodyPr/>
        <a:lstStyle/>
        <a:p>
          <a:endParaRPr lang="en-US"/>
        </a:p>
      </dgm:t>
    </dgm:pt>
    <dgm:pt modelId="{9AAACFC0-FEBA-48CF-A0EB-BB01CC521F1A}">
      <dgm:prSet/>
      <dgm:spPr/>
      <dgm:t>
        <a:bodyPr/>
        <a:lstStyle/>
        <a:p>
          <a:pPr>
            <a:lnSpc>
              <a:spcPct val="100000"/>
            </a:lnSpc>
          </a:pPr>
          <a:r>
            <a:rPr lang="en-US" b="1"/>
            <a:t>Backend – JavaEE</a:t>
          </a:r>
          <a:endParaRPr lang="en-US"/>
        </a:p>
      </dgm:t>
    </dgm:pt>
    <dgm:pt modelId="{8CE79E49-4D9D-4BC1-839E-5FEBF075937E}" type="parTrans" cxnId="{7093DE95-7D9C-484F-B544-CC9B0FB66555}">
      <dgm:prSet/>
      <dgm:spPr/>
      <dgm:t>
        <a:bodyPr/>
        <a:lstStyle/>
        <a:p>
          <a:endParaRPr lang="en-US"/>
        </a:p>
      </dgm:t>
    </dgm:pt>
    <dgm:pt modelId="{75D3DD62-E71E-4EDA-9B7F-07FCC7287AC1}" type="sibTrans" cxnId="{7093DE95-7D9C-484F-B544-CC9B0FB66555}">
      <dgm:prSet/>
      <dgm:spPr/>
      <dgm:t>
        <a:bodyPr/>
        <a:lstStyle/>
        <a:p>
          <a:endParaRPr lang="en-US"/>
        </a:p>
      </dgm:t>
    </dgm:pt>
    <dgm:pt modelId="{38313151-40F2-4B1F-A458-6DC59C9CAA34}" type="pres">
      <dgm:prSet presAssocID="{EEFFC1B0-2045-41F0-89A1-0D28B4479183}" presName="root" presStyleCnt="0">
        <dgm:presLayoutVars>
          <dgm:dir/>
          <dgm:resizeHandles val="exact"/>
        </dgm:presLayoutVars>
      </dgm:prSet>
      <dgm:spPr/>
    </dgm:pt>
    <dgm:pt modelId="{393C7116-471E-4CF1-8789-00905D651912}" type="pres">
      <dgm:prSet presAssocID="{6032D7F4-7883-4141-AFD2-5C258089557C}" presName="compNode" presStyleCnt="0"/>
      <dgm:spPr/>
    </dgm:pt>
    <dgm:pt modelId="{F0FC162E-28EB-4502-B2DD-F3FDDC7FEC49}" type="pres">
      <dgm:prSet presAssocID="{6032D7F4-7883-4141-AFD2-5C258089557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itor"/>
        </a:ext>
      </dgm:extLst>
    </dgm:pt>
    <dgm:pt modelId="{2E2144A5-1B5D-44DB-A704-E2F392A3AA77}" type="pres">
      <dgm:prSet presAssocID="{6032D7F4-7883-4141-AFD2-5C258089557C}" presName="spaceRect" presStyleCnt="0"/>
      <dgm:spPr/>
    </dgm:pt>
    <dgm:pt modelId="{D0A83293-3857-4055-9F44-56B2A4425291}" type="pres">
      <dgm:prSet presAssocID="{6032D7F4-7883-4141-AFD2-5C258089557C}" presName="textRect" presStyleLbl="revTx" presStyleIdx="0" presStyleCnt="3">
        <dgm:presLayoutVars>
          <dgm:chMax val="1"/>
          <dgm:chPref val="1"/>
        </dgm:presLayoutVars>
      </dgm:prSet>
      <dgm:spPr/>
    </dgm:pt>
    <dgm:pt modelId="{FD587438-BFAE-43ED-9FE7-A80B13BC99A2}" type="pres">
      <dgm:prSet presAssocID="{33B55264-E92A-4921-92AC-2FD6971681BA}" presName="sibTrans" presStyleCnt="0"/>
      <dgm:spPr/>
    </dgm:pt>
    <dgm:pt modelId="{8CCF3667-83D5-4794-B7DE-6B50176C712B}" type="pres">
      <dgm:prSet presAssocID="{75A5FD89-B19B-4A2A-A4E0-37C2B09C8DD1}" presName="compNode" presStyleCnt="0"/>
      <dgm:spPr/>
    </dgm:pt>
    <dgm:pt modelId="{255DA27F-6EFF-47D7-A35F-48019D01B0AE}" type="pres">
      <dgm:prSet presAssocID="{75A5FD89-B19B-4A2A-A4E0-37C2B09C8DD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67737D92-FD5F-4639-AF52-BBCCAE0E1781}" type="pres">
      <dgm:prSet presAssocID="{75A5FD89-B19B-4A2A-A4E0-37C2B09C8DD1}" presName="spaceRect" presStyleCnt="0"/>
      <dgm:spPr/>
    </dgm:pt>
    <dgm:pt modelId="{6E99AE9B-F30A-4130-97B6-C805F19FC26A}" type="pres">
      <dgm:prSet presAssocID="{75A5FD89-B19B-4A2A-A4E0-37C2B09C8DD1}" presName="textRect" presStyleLbl="revTx" presStyleIdx="1" presStyleCnt="3">
        <dgm:presLayoutVars>
          <dgm:chMax val="1"/>
          <dgm:chPref val="1"/>
        </dgm:presLayoutVars>
      </dgm:prSet>
      <dgm:spPr/>
    </dgm:pt>
    <dgm:pt modelId="{887997A0-D580-4052-9D53-B80ED91462A5}" type="pres">
      <dgm:prSet presAssocID="{D0B72A76-2B25-48A4-9D95-16DA3A024394}" presName="sibTrans" presStyleCnt="0"/>
      <dgm:spPr/>
    </dgm:pt>
    <dgm:pt modelId="{9BCB8785-04E9-4A86-A6B3-8F5986112EFE}" type="pres">
      <dgm:prSet presAssocID="{9AAACFC0-FEBA-48CF-A0EB-BB01CC521F1A}" presName="compNode" presStyleCnt="0"/>
      <dgm:spPr/>
    </dgm:pt>
    <dgm:pt modelId="{62EFE6C3-2C52-444C-B0DC-368ED63CE4CD}" type="pres">
      <dgm:prSet presAssocID="{9AAACFC0-FEBA-48CF-A0EB-BB01CC521F1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mputer"/>
        </a:ext>
      </dgm:extLst>
    </dgm:pt>
    <dgm:pt modelId="{99B6EF04-2604-430D-B089-3B44EEB7D5E1}" type="pres">
      <dgm:prSet presAssocID="{9AAACFC0-FEBA-48CF-A0EB-BB01CC521F1A}" presName="spaceRect" presStyleCnt="0"/>
      <dgm:spPr/>
    </dgm:pt>
    <dgm:pt modelId="{937D28DD-2AB6-4A6C-832E-6078ABCD8F12}" type="pres">
      <dgm:prSet presAssocID="{9AAACFC0-FEBA-48CF-A0EB-BB01CC521F1A}" presName="textRect" presStyleLbl="revTx" presStyleIdx="2" presStyleCnt="3">
        <dgm:presLayoutVars>
          <dgm:chMax val="1"/>
          <dgm:chPref val="1"/>
        </dgm:presLayoutVars>
      </dgm:prSet>
      <dgm:spPr/>
    </dgm:pt>
  </dgm:ptLst>
  <dgm:cxnLst>
    <dgm:cxn modelId="{210AFE18-031A-4AB7-A5A7-1030F995FE9B}" type="presOf" srcId="{75A5FD89-B19B-4A2A-A4E0-37C2B09C8DD1}" destId="{6E99AE9B-F30A-4130-97B6-C805F19FC26A}" srcOrd="0" destOrd="0" presId="urn:microsoft.com/office/officeart/2018/2/layout/IconLabelList"/>
    <dgm:cxn modelId="{7511C471-9C02-4AA1-885C-4BC82062C5E9}" srcId="{EEFFC1B0-2045-41F0-89A1-0D28B4479183}" destId="{6032D7F4-7883-4141-AFD2-5C258089557C}" srcOrd="0" destOrd="0" parTransId="{E9F695CF-29A7-414D-B958-D29247920E4F}" sibTransId="{33B55264-E92A-4921-92AC-2FD6971681BA}"/>
    <dgm:cxn modelId="{05C1CA8B-FD96-483A-99D2-0FFC665509BD}" type="presOf" srcId="{EEFFC1B0-2045-41F0-89A1-0D28B4479183}" destId="{38313151-40F2-4B1F-A458-6DC59C9CAA34}" srcOrd="0" destOrd="0" presId="urn:microsoft.com/office/officeart/2018/2/layout/IconLabelList"/>
    <dgm:cxn modelId="{7093DE95-7D9C-484F-B544-CC9B0FB66555}" srcId="{EEFFC1B0-2045-41F0-89A1-0D28B4479183}" destId="{9AAACFC0-FEBA-48CF-A0EB-BB01CC521F1A}" srcOrd="2" destOrd="0" parTransId="{8CE79E49-4D9D-4BC1-839E-5FEBF075937E}" sibTransId="{75D3DD62-E71E-4EDA-9B7F-07FCC7287AC1}"/>
    <dgm:cxn modelId="{E941B6A9-3933-437F-819C-A20F08A346A1}" type="presOf" srcId="{9AAACFC0-FEBA-48CF-A0EB-BB01CC521F1A}" destId="{937D28DD-2AB6-4A6C-832E-6078ABCD8F12}" srcOrd="0" destOrd="0" presId="urn:microsoft.com/office/officeart/2018/2/layout/IconLabelList"/>
    <dgm:cxn modelId="{9C1F2ECA-292F-4E3E-A412-EA2AC71E0071}" srcId="{EEFFC1B0-2045-41F0-89A1-0D28B4479183}" destId="{75A5FD89-B19B-4A2A-A4E0-37C2B09C8DD1}" srcOrd="1" destOrd="0" parTransId="{D5EA567B-B5D9-423A-B191-5FDA3C3A3D6B}" sibTransId="{D0B72A76-2B25-48A4-9D95-16DA3A024394}"/>
    <dgm:cxn modelId="{11AF58EE-7423-4042-9BC7-02C7A5DFF995}" type="presOf" srcId="{6032D7F4-7883-4141-AFD2-5C258089557C}" destId="{D0A83293-3857-4055-9F44-56B2A4425291}" srcOrd="0" destOrd="0" presId="urn:microsoft.com/office/officeart/2018/2/layout/IconLabelList"/>
    <dgm:cxn modelId="{88AD9502-5E31-43D4-88FE-B4037D7CA428}" type="presParOf" srcId="{38313151-40F2-4B1F-A458-6DC59C9CAA34}" destId="{393C7116-471E-4CF1-8789-00905D651912}" srcOrd="0" destOrd="0" presId="urn:microsoft.com/office/officeart/2018/2/layout/IconLabelList"/>
    <dgm:cxn modelId="{295B49D7-4D43-41ED-82A0-B8F26FCE55C4}" type="presParOf" srcId="{393C7116-471E-4CF1-8789-00905D651912}" destId="{F0FC162E-28EB-4502-B2DD-F3FDDC7FEC49}" srcOrd="0" destOrd="0" presId="urn:microsoft.com/office/officeart/2018/2/layout/IconLabelList"/>
    <dgm:cxn modelId="{C1E8FC83-7AA4-45C6-A8E7-4B80E37A827A}" type="presParOf" srcId="{393C7116-471E-4CF1-8789-00905D651912}" destId="{2E2144A5-1B5D-44DB-A704-E2F392A3AA77}" srcOrd="1" destOrd="0" presId="urn:microsoft.com/office/officeart/2018/2/layout/IconLabelList"/>
    <dgm:cxn modelId="{3C30827B-DABA-4C31-BB1D-ABEFFF1F903A}" type="presParOf" srcId="{393C7116-471E-4CF1-8789-00905D651912}" destId="{D0A83293-3857-4055-9F44-56B2A4425291}" srcOrd="2" destOrd="0" presId="urn:microsoft.com/office/officeart/2018/2/layout/IconLabelList"/>
    <dgm:cxn modelId="{FA3A9526-DF5B-4B68-AB32-5A6B65AA7983}" type="presParOf" srcId="{38313151-40F2-4B1F-A458-6DC59C9CAA34}" destId="{FD587438-BFAE-43ED-9FE7-A80B13BC99A2}" srcOrd="1" destOrd="0" presId="urn:microsoft.com/office/officeart/2018/2/layout/IconLabelList"/>
    <dgm:cxn modelId="{FC750197-54EF-41BF-B607-4502E9C09069}" type="presParOf" srcId="{38313151-40F2-4B1F-A458-6DC59C9CAA34}" destId="{8CCF3667-83D5-4794-B7DE-6B50176C712B}" srcOrd="2" destOrd="0" presId="urn:microsoft.com/office/officeart/2018/2/layout/IconLabelList"/>
    <dgm:cxn modelId="{CDAB8919-FBD9-48A4-98DE-DEF869DE02B2}" type="presParOf" srcId="{8CCF3667-83D5-4794-B7DE-6B50176C712B}" destId="{255DA27F-6EFF-47D7-A35F-48019D01B0AE}" srcOrd="0" destOrd="0" presId="urn:microsoft.com/office/officeart/2018/2/layout/IconLabelList"/>
    <dgm:cxn modelId="{89FBFD11-63D0-4764-952D-8B190144C673}" type="presParOf" srcId="{8CCF3667-83D5-4794-B7DE-6B50176C712B}" destId="{67737D92-FD5F-4639-AF52-BBCCAE0E1781}" srcOrd="1" destOrd="0" presId="urn:microsoft.com/office/officeart/2018/2/layout/IconLabelList"/>
    <dgm:cxn modelId="{49B9ECF0-A677-4AEB-9BCE-8524458D878B}" type="presParOf" srcId="{8CCF3667-83D5-4794-B7DE-6B50176C712B}" destId="{6E99AE9B-F30A-4130-97B6-C805F19FC26A}" srcOrd="2" destOrd="0" presId="urn:microsoft.com/office/officeart/2018/2/layout/IconLabelList"/>
    <dgm:cxn modelId="{2DA51E2F-0F15-48D9-961E-3F51C1D31C6A}" type="presParOf" srcId="{38313151-40F2-4B1F-A458-6DC59C9CAA34}" destId="{887997A0-D580-4052-9D53-B80ED91462A5}" srcOrd="3" destOrd="0" presId="urn:microsoft.com/office/officeart/2018/2/layout/IconLabelList"/>
    <dgm:cxn modelId="{053E814B-AEF0-4864-A589-861B644C7676}" type="presParOf" srcId="{38313151-40F2-4B1F-A458-6DC59C9CAA34}" destId="{9BCB8785-04E9-4A86-A6B3-8F5986112EFE}" srcOrd="4" destOrd="0" presId="urn:microsoft.com/office/officeart/2018/2/layout/IconLabelList"/>
    <dgm:cxn modelId="{5DC3BB97-6383-4169-A590-F188374BE209}" type="presParOf" srcId="{9BCB8785-04E9-4A86-A6B3-8F5986112EFE}" destId="{62EFE6C3-2C52-444C-B0DC-368ED63CE4CD}" srcOrd="0" destOrd="0" presId="urn:microsoft.com/office/officeart/2018/2/layout/IconLabelList"/>
    <dgm:cxn modelId="{4E85F62A-A597-4D7E-A843-C422573F3CBF}" type="presParOf" srcId="{9BCB8785-04E9-4A86-A6B3-8F5986112EFE}" destId="{99B6EF04-2604-430D-B089-3B44EEB7D5E1}" srcOrd="1" destOrd="0" presId="urn:microsoft.com/office/officeart/2018/2/layout/IconLabelList"/>
    <dgm:cxn modelId="{F325C438-149C-46DD-AED6-6BF191CAF45C}" type="presParOf" srcId="{9BCB8785-04E9-4A86-A6B3-8F5986112EFE}" destId="{937D28DD-2AB6-4A6C-832E-6078ABCD8F1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592BE4-299D-4413-977E-9CCB5C7057C5}"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F4974AAA-769A-4A91-88CB-DED097AB66B5}">
      <dgm:prSet/>
      <dgm:spPr/>
      <dgm:t>
        <a:bodyPr/>
        <a:lstStyle/>
        <a:p>
          <a:r>
            <a:rPr lang="en-US"/>
            <a:t>Singleton – To get model objects instantiated</a:t>
          </a:r>
        </a:p>
      </dgm:t>
    </dgm:pt>
    <dgm:pt modelId="{490EF38A-55C9-4050-8C35-23E3C5407C9E}" type="parTrans" cxnId="{76D248D4-83BF-4A30-A9A4-23DF5B143936}">
      <dgm:prSet/>
      <dgm:spPr/>
      <dgm:t>
        <a:bodyPr/>
        <a:lstStyle/>
        <a:p>
          <a:endParaRPr lang="en-US"/>
        </a:p>
      </dgm:t>
    </dgm:pt>
    <dgm:pt modelId="{542F6FCE-527C-42C3-BC61-416D04F341A2}" type="sibTrans" cxnId="{76D248D4-83BF-4A30-A9A4-23DF5B143936}">
      <dgm:prSet/>
      <dgm:spPr/>
      <dgm:t>
        <a:bodyPr/>
        <a:lstStyle/>
        <a:p>
          <a:endParaRPr lang="en-US"/>
        </a:p>
      </dgm:t>
    </dgm:pt>
    <dgm:pt modelId="{05B02D13-ACFC-4D3D-90CC-2E6695C92B97}">
      <dgm:prSet/>
      <dgm:spPr/>
      <dgm:t>
        <a:bodyPr/>
        <a:lstStyle/>
        <a:p>
          <a:r>
            <a:rPr lang="en-US"/>
            <a:t>Adapter Pattern </a:t>
          </a:r>
        </a:p>
      </dgm:t>
    </dgm:pt>
    <dgm:pt modelId="{96DF2FB7-2077-44B3-AF85-200674BF8507}" type="parTrans" cxnId="{0ED7656C-2EEE-4EE6-B2CC-BE1663074D86}">
      <dgm:prSet/>
      <dgm:spPr/>
      <dgm:t>
        <a:bodyPr/>
        <a:lstStyle/>
        <a:p>
          <a:endParaRPr lang="en-US"/>
        </a:p>
      </dgm:t>
    </dgm:pt>
    <dgm:pt modelId="{216676AF-AF77-49D3-B82A-59B752CA39BC}" type="sibTrans" cxnId="{0ED7656C-2EEE-4EE6-B2CC-BE1663074D86}">
      <dgm:prSet/>
      <dgm:spPr/>
      <dgm:t>
        <a:bodyPr/>
        <a:lstStyle/>
        <a:p>
          <a:endParaRPr lang="en-US"/>
        </a:p>
      </dgm:t>
    </dgm:pt>
    <dgm:pt modelId="{5F0D874D-FCE2-499A-A267-6EF53BB70558}">
      <dgm:prSet/>
      <dgm:spPr/>
      <dgm:t>
        <a:bodyPr/>
        <a:lstStyle/>
        <a:p>
          <a:r>
            <a:rPr lang="en-US"/>
            <a:t>Command Pattern</a:t>
          </a:r>
        </a:p>
      </dgm:t>
    </dgm:pt>
    <dgm:pt modelId="{704873D0-0D3F-4F79-9FA3-FE1F62338B40}" type="parTrans" cxnId="{6CA890CD-CCE6-4681-8754-B8935F71DE8F}">
      <dgm:prSet/>
      <dgm:spPr/>
      <dgm:t>
        <a:bodyPr/>
        <a:lstStyle/>
        <a:p>
          <a:endParaRPr lang="en-US"/>
        </a:p>
      </dgm:t>
    </dgm:pt>
    <dgm:pt modelId="{1EF97FFD-E0EA-447E-A06C-4DAB4E11C98B}" type="sibTrans" cxnId="{6CA890CD-CCE6-4681-8754-B8935F71DE8F}">
      <dgm:prSet/>
      <dgm:spPr/>
      <dgm:t>
        <a:bodyPr/>
        <a:lstStyle/>
        <a:p>
          <a:endParaRPr lang="en-US"/>
        </a:p>
      </dgm:t>
    </dgm:pt>
    <dgm:pt modelId="{1909986C-CE3E-46AE-9850-07926E8976EB}">
      <dgm:prSet/>
      <dgm:spPr/>
      <dgm:t>
        <a:bodyPr/>
        <a:lstStyle/>
        <a:p>
          <a:r>
            <a:rPr lang="en-US"/>
            <a:t>Decorator pattern </a:t>
          </a:r>
        </a:p>
      </dgm:t>
    </dgm:pt>
    <dgm:pt modelId="{82BD8D55-2F89-49AE-B5FF-7EFB7A3F5401}" type="parTrans" cxnId="{3252A22E-2BBD-4CFB-B3A7-170D7023ADB1}">
      <dgm:prSet/>
      <dgm:spPr/>
      <dgm:t>
        <a:bodyPr/>
        <a:lstStyle/>
        <a:p>
          <a:endParaRPr lang="en-US"/>
        </a:p>
      </dgm:t>
    </dgm:pt>
    <dgm:pt modelId="{9DE42299-1557-4D07-A12E-7AD3DEF7B755}" type="sibTrans" cxnId="{3252A22E-2BBD-4CFB-B3A7-170D7023ADB1}">
      <dgm:prSet/>
      <dgm:spPr/>
      <dgm:t>
        <a:bodyPr/>
        <a:lstStyle/>
        <a:p>
          <a:endParaRPr lang="en-US"/>
        </a:p>
      </dgm:t>
    </dgm:pt>
    <dgm:pt modelId="{4551D887-D608-4FD3-A836-5059AB5176BD}">
      <dgm:prSet/>
      <dgm:spPr/>
      <dgm:t>
        <a:bodyPr/>
        <a:lstStyle/>
        <a:p>
          <a:r>
            <a:rPr lang="en-US"/>
            <a:t>Façade pattern</a:t>
          </a:r>
        </a:p>
      </dgm:t>
    </dgm:pt>
    <dgm:pt modelId="{E572FA7F-647C-431F-98D6-DDD29E4B8275}" type="parTrans" cxnId="{F157B1D8-6277-4058-9C6A-5254BE6DD54E}">
      <dgm:prSet/>
      <dgm:spPr/>
      <dgm:t>
        <a:bodyPr/>
        <a:lstStyle/>
        <a:p>
          <a:endParaRPr lang="en-US"/>
        </a:p>
      </dgm:t>
    </dgm:pt>
    <dgm:pt modelId="{B3803841-DB6C-4EAB-9763-8AF46DE6D8F2}" type="sibTrans" cxnId="{F157B1D8-6277-4058-9C6A-5254BE6DD54E}">
      <dgm:prSet/>
      <dgm:spPr/>
      <dgm:t>
        <a:bodyPr/>
        <a:lstStyle/>
        <a:p>
          <a:endParaRPr lang="en-US"/>
        </a:p>
      </dgm:t>
    </dgm:pt>
    <dgm:pt modelId="{646878CC-ED4F-43B4-A0DB-3F32B16CA945}">
      <dgm:prSet/>
      <dgm:spPr/>
      <dgm:t>
        <a:bodyPr/>
        <a:lstStyle/>
        <a:p>
          <a:r>
            <a:rPr lang="en-US"/>
            <a:t>Factory Pattern</a:t>
          </a:r>
        </a:p>
      </dgm:t>
    </dgm:pt>
    <dgm:pt modelId="{BAD3EF67-9027-4E0A-92DB-C35E924921B6}" type="parTrans" cxnId="{1F0631AE-8F78-4B6B-A503-86D1F90EBC21}">
      <dgm:prSet/>
      <dgm:spPr/>
      <dgm:t>
        <a:bodyPr/>
        <a:lstStyle/>
        <a:p>
          <a:endParaRPr lang="en-US"/>
        </a:p>
      </dgm:t>
    </dgm:pt>
    <dgm:pt modelId="{61DF3B4C-1ABB-40FB-ABBF-61B65DE2FF2C}" type="sibTrans" cxnId="{1F0631AE-8F78-4B6B-A503-86D1F90EBC21}">
      <dgm:prSet/>
      <dgm:spPr/>
      <dgm:t>
        <a:bodyPr/>
        <a:lstStyle/>
        <a:p>
          <a:endParaRPr lang="en-US"/>
        </a:p>
      </dgm:t>
    </dgm:pt>
    <dgm:pt modelId="{444A6F39-7F8B-4F8A-A9DB-775998C6A7AB}">
      <dgm:prSet/>
      <dgm:spPr/>
      <dgm:t>
        <a:bodyPr/>
        <a:lstStyle/>
        <a:p>
          <a:r>
            <a:rPr lang="en-US"/>
            <a:t>Prototype pattern</a:t>
          </a:r>
        </a:p>
      </dgm:t>
    </dgm:pt>
    <dgm:pt modelId="{FD6B864C-40A6-4DFE-9F58-1B31F46765E5}" type="parTrans" cxnId="{BA39748F-1AFE-4585-AFEF-2B1807AA5961}">
      <dgm:prSet/>
      <dgm:spPr/>
      <dgm:t>
        <a:bodyPr/>
        <a:lstStyle/>
        <a:p>
          <a:endParaRPr lang="en-US"/>
        </a:p>
      </dgm:t>
    </dgm:pt>
    <dgm:pt modelId="{536A02E1-0D28-4804-B604-926B443370E4}" type="sibTrans" cxnId="{BA39748F-1AFE-4585-AFEF-2B1807AA5961}">
      <dgm:prSet/>
      <dgm:spPr/>
      <dgm:t>
        <a:bodyPr/>
        <a:lstStyle/>
        <a:p>
          <a:endParaRPr lang="en-US"/>
        </a:p>
      </dgm:t>
    </dgm:pt>
    <dgm:pt modelId="{076D7C6D-1304-4EC9-85D7-E9EBE657E635}">
      <dgm:prSet/>
      <dgm:spPr/>
      <dgm:t>
        <a:bodyPr/>
        <a:lstStyle/>
        <a:p>
          <a:r>
            <a:rPr lang="en-US"/>
            <a:t>State Pattern</a:t>
          </a:r>
        </a:p>
      </dgm:t>
    </dgm:pt>
    <dgm:pt modelId="{32D9DFFE-AB9C-4ACC-9756-8556692B793A}" type="parTrans" cxnId="{FD3C66E0-49FD-4E0E-82C5-EB2A8A8DB0CA}">
      <dgm:prSet/>
      <dgm:spPr/>
      <dgm:t>
        <a:bodyPr/>
        <a:lstStyle/>
        <a:p>
          <a:endParaRPr lang="en-US"/>
        </a:p>
      </dgm:t>
    </dgm:pt>
    <dgm:pt modelId="{72462815-ABB6-482D-806F-F7AE65A9B55D}" type="sibTrans" cxnId="{FD3C66E0-49FD-4E0E-82C5-EB2A8A8DB0CA}">
      <dgm:prSet/>
      <dgm:spPr/>
      <dgm:t>
        <a:bodyPr/>
        <a:lstStyle/>
        <a:p>
          <a:endParaRPr lang="en-US"/>
        </a:p>
      </dgm:t>
    </dgm:pt>
    <dgm:pt modelId="{75D4D74F-BDFD-49A1-B28A-5056355F7DFE}">
      <dgm:prSet/>
      <dgm:spPr/>
      <dgm:t>
        <a:bodyPr/>
        <a:lstStyle/>
        <a:p>
          <a:r>
            <a:rPr lang="en-US"/>
            <a:t>Strategy Pattern</a:t>
          </a:r>
        </a:p>
      </dgm:t>
    </dgm:pt>
    <dgm:pt modelId="{78CA311D-8FEE-4BE3-BC38-147B18B24809}" type="parTrans" cxnId="{0481C9D4-12F9-4D73-96DD-E457AE4A37C5}">
      <dgm:prSet/>
      <dgm:spPr/>
      <dgm:t>
        <a:bodyPr/>
        <a:lstStyle/>
        <a:p>
          <a:endParaRPr lang="en-US"/>
        </a:p>
      </dgm:t>
    </dgm:pt>
    <dgm:pt modelId="{A66C8E0B-476F-40A3-A210-8A585F5786FE}" type="sibTrans" cxnId="{0481C9D4-12F9-4D73-96DD-E457AE4A37C5}">
      <dgm:prSet/>
      <dgm:spPr/>
      <dgm:t>
        <a:bodyPr/>
        <a:lstStyle/>
        <a:p>
          <a:endParaRPr lang="en-US"/>
        </a:p>
      </dgm:t>
    </dgm:pt>
    <dgm:pt modelId="{3537CE7E-C571-1548-AF06-90FAB8DEADE0}" type="pres">
      <dgm:prSet presAssocID="{68592BE4-299D-4413-977E-9CCB5C7057C5}" presName="diagram" presStyleCnt="0">
        <dgm:presLayoutVars>
          <dgm:dir/>
          <dgm:resizeHandles val="exact"/>
        </dgm:presLayoutVars>
      </dgm:prSet>
      <dgm:spPr/>
    </dgm:pt>
    <dgm:pt modelId="{4FCA2003-C21F-6146-88FB-2F7EA99DB3B9}" type="pres">
      <dgm:prSet presAssocID="{F4974AAA-769A-4A91-88CB-DED097AB66B5}" presName="node" presStyleLbl="node1" presStyleIdx="0" presStyleCnt="9">
        <dgm:presLayoutVars>
          <dgm:bulletEnabled val="1"/>
        </dgm:presLayoutVars>
      </dgm:prSet>
      <dgm:spPr/>
    </dgm:pt>
    <dgm:pt modelId="{49891224-370F-8446-A760-03E99915AD58}" type="pres">
      <dgm:prSet presAssocID="{542F6FCE-527C-42C3-BC61-416D04F341A2}" presName="sibTrans" presStyleCnt="0"/>
      <dgm:spPr/>
    </dgm:pt>
    <dgm:pt modelId="{74C5F148-CF8A-1B4D-A737-3EDB65849A22}" type="pres">
      <dgm:prSet presAssocID="{05B02D13-ACFC-4D3D-90CC-2E6695C92B97}" presName="node" presStyleLbl="node1" presStyleIdx="1" presStyleCnt="9">
        <dgm:presLayoutVars>
          <dgm:bulletEnabled val="1"/>
        </dgm:presLayoutVars>
      </dgm:prSet>
      <dgm:spPr/>
    </dgm:pt>
    <dgm:pt modelId="{FA89E951-05E8-5C46-9EE5-D21E000A5FCA}" type="pres">
      <dgm:prSet presAssocID="{216676AF-AF77-49D3-B82A-59B752CA39BC}" presName="sibTrans" presStyleCnt="0"/>
      <dgm:spPr/>
    </dgm:pt>
    <dgm:pt modelId="{9447E54A-A1ED-CD4C-93C5-5743A673900C}" type="pres">
      <dgm:prSet presAssocID="{5F0D874D-FCE2-499A-A267-6EF53BB70558}" presName="node" presStyleLbl="node1" presStyleIdx="2" presStyleCnt="9">
        <dgm:presLayoutVars>
          <dgm:bulletEnabled val="1"/>
        </dgm:presLayoutVars>
      </dgm:prSet>
      <dgm:spPr/>
    </dgm:pt>
    <dgm:pt modelId="{3375AA9B-936A-324B-8FA6-CFDC4EB6A86A}" type="pres">
      <dgm:prSet presAssocID="{1EF97FFD-E0EA-447E-A06C-4DAB4E11C98B}" presName="sibTrans" presStyleCnt="0"/>
      <dgm:spPr/>
    </dgm:pt>
    <dgm:pt modelId="{14EC5FAA-E822-014D-AAD0-9B35A9D77125}" type="pres">
      <dgm:prSet presAssocID="{1909986C-CE3E-46AE-9850-07926E8976EB}" presName="node" presStyleLbl="node1" presStyleIdx="3" presStyleCnt="9">
        <dgm:presLayoutVars>
          <dgm:bulletEnabled val="1"/>
        </dgm:presLayoutVars>
      </dgm:prSet>
      <dgm:spPr/>
    </dgm:pt>
    <dgm:pt modelId="{FECBF4F6-0948-BA48-9294-23AD7ADD49E6}" type="pres">
      <dgm:prSet presAssocID="{9DE42299-1557-4D07-A12E-7AD3DEF7B755}" presName="sibTrans" presStyleCnt="0"/>
      <dgm:spPr/>
    </dgm:pt>
    <dgm:pt modelId="{CF2926A6-48E3-124D-B7EA-BEE0F0EBAAC3}" type="pres">
      <dgm:prSet presAssocID="{4551D887-D608-4FD3-A836-5059AB5176BD}" presName="node" presStyleLbl="node1" presStyleIdx="4" presStyleCnt="9">
        <dgm:presLayoutVars>
          <dgm:bulletEnabled val="1"/>
        </dgm:presLayoutVars>
      </dgm:prSet>
      <dgm:spPr/>
    </dgm:pt>
    <dgm:pt modelId="{FE874A2F-8611-954F-92CD-567576222D6A}" type="pres">
      <dgm:prSet presAssocID="{B3803841-DB6C-4EAB-9763-8AF46DE6D8F2}" presName="sibTrans" presStyleCnt="0"/>
      <dgm:spPr/>
    </dgm:pt>
    <dgm:pt modelId="{D36D9D55-B328-C74E-BA49-42EEC5B32647}" type="pres">
      <dgm:prSet presAssocID="{646878CC-ED4F-43B4-A0DB-3F32B16CA945}" presName="node" presStyleLbl="node1" presStyleIdx="5" presStyleCnt="9">
        <dgm:presLayoutVars>
          <dgm:bulletEnabled val="1"/>
        </dgm:presLayoutVars>
      </dgm:prSet>
      <dgm:spPr/>
    </dgm:pt>
    <dgm:pt modelId="{62F30B4E-B49F-F248-9911-096518E72B42}" type="pres">
      <dgm:prSet presAssocID="{61DF3B4C-1ABB-40FB-ABBF-61B65DE2FF2C}" presName="sibTrans" presStyleCnt="0"/>
      <dgm:spPr/>
    </dgm:pt>
    <dgm:pt modelId="{034C0018-E33F-7543-A5CF-6AFAEA194B68}" type="pres">
      <dgm:prSet presAssocID="{444A6F39-7F8B-4F8A-A9DB-775998C6A7AB}" presName="node" presStyleLbl="node1" presStyleIdx="6" presStyleCnt="9">
        <dgm:presLayoutVars>
          <dgm:bulletEnabled val="1"/>
        </dgm:presLayoutVars>
      </dgm:prSet>
      <dgm:spPr/>
    </dgm:pt>
    <dgm:pt modelId="{F0C5C3F7-A808-3449-B405-C17DB7A35E2E}" type="pres">
      <dgm:prSet presAssocID="{536A02E1-0D28-4804-B604-926B443370E4}" presName="sibTrans" presStyleCnt="0"/>
      <dgm:spPr/>
    </dgm:pt>
    <dgm:pt modelId="{6A87D705-CE5A-0C4D-BB5D-9C9DD0107420}" type="pres">
      <dgm:prSet presAssocID="{076D7C6D-1304-4EC9-85D7-E9EBE657E635}" presName="node" presStyleLbl="node1" presStyleIdx="7" presStyleCnt="9">
        <dgm:presLayoutVars>
          <dgm:bulletEnabled val="1"/>
        </dgm:presLayoutVars>
      </dgm:prSet>
      <dgm:spPr/>
    </dgm:pt>
    <dgm:pt modelId="{9572BC67-C0A0-724C-B3EB-A147178B5B33}" type="pres">
      <dgm:prSet presAssocID="{72462815-ABB6-482D-806F-F7AE65A9B55D}" presName="sibTrans" presStyleCnt="0"/>
      <dgm:spPr/>
    </dgm:pt>
    <dgm:pt modelId="{AA49B3E9-346C-A443-94B4-CCECC8F91A27}" type="pres">
      <dgm:prSet presAssocID="{75D4D74F-BDFD-49A1-B28A-5056355F7DFE}" presName="node" presStyleLbl="node1" presStyleIdx="8" presStyleCnt="9">
        <dgm:presLayoutVars>
          <dgm:bulletEnabled val="1"/>
        </dgm:presLayoutVars>
      </dgm:prSet>
      <dgm:spPr/>
    </dgm:pt>
  </dgm:ptLst>
  <dgm:cxnLst>
    <dgm:cxn modelId="{3252A22E-2BBD-4CFB-B3A7-170D7023ADB1}" srcId="{68592BE4-299D-4413-977E-9CCB5C7057C5}" destId="{1909986C-CE3E-46AE-9850-07926E8976EB}" srcOrd="3" destOrd="0" parTransId="{82BD8D55-2F89-49AE-B5FF-7EFB7A3F5401}" sibTransId="{9DE42299-1557-4D07-A12E-7AD3DEF7B755}"/>
    <dgm:cxn modelId="{B05CE74E-6A09-7A4B-8CF1-689D6C537371}" type="presOf" srcId="{05B02D13-ACFC-4D3D-90CC-2E6695C92B97}" destId="{74C5F148-CF8A-1B4D-A737-3EDB65849A22}" srcOrd="0" destOrd="0" presId="urn:microsoft.com/office/officeart/2005/8/layout/default"/>
    <dgm:cxn modelId="{2EF0154F-0E48-7D48-8C3E-6C6BB71F61E4}" type="presOf" srcId="{646878CC-ED4F-43B4-A0DB-3F32B16CA945}" destId="{D36D9D55-B328-C74E-BA49-42EEC5B32647}" srcOrd="0" destOrd="0" presId="urn:microsoft.com/office/officeart/2005/8/layout/default"/>
    <dgm:cxn modelId="{051C4C6C-06A4-174B-AC0C-86E576BCBB39}" type="presOf" srcId="{076D7C6D-1304-4EC9-85D7-E9EBE657E635}" destId="{6A87D705-CE5A-0C4D-BB5D-9C9DD0107420}" srcOrd="0" destOrd="0" presId="urn:microsoft.com/office/officeart/2005/8/layout/default"/>
    <dgm:cxn modelId="{0ED7656C-2EEE-4EE6-B2CC-BE1663074D86}" srcId="{68592BE4-299D-4413-977E-9CCB5C7057C5}" destId="{05B02D13-ACFC-4D3D-90CC-2E6695C92B97}" srcOrd="1" destOrd="0" parTransId="{96DF2FB7-2077-44B3-AF85-200674BF8507}" sibTransId="{216676AF-AF77-49D3-B82A-59B752CA39BC}"/>
    <dgm:cxn modelId="{8BBF398C-B1BB-1447-8627-58366E2409CF}" type="presOf" srcId="{F4974AAA-769A-4A91-88CB-DED097AB66B5}" destId="{4FCA2003-C21F-6146-88FB-2F7EA99DB3B9}" srcOrd="0" destOrd="0" presId="urn:microsoft.com/office/officeart/2005/8/layout/default"/>
    <dgm:cxn modelId="{BA39748F-1AFE-4585-AFEF-2B1807AA5961}" srcId="{68592BE4-299D-4413-977E-9CCB5C7057C5}" destId="{444A6F39-7F8B-4F8A-A9DB-775998C6A7AB}" srcOrd="6" destOrd="0" parTransId="{FD6B864C-40A6-4DFE-9F58-1B31F46765E5}" sibTransId="{536A02E1-0D28-4804-B604-926B443370E4}"/>
    <dgm:cxn modelId="{AC6CECAA-0B01-E741-8312-2A9F1FF05796}" type="presOf" srcId="{4551D887-D608-4FD3-A836-5059AB5176BD}" destId="{CF2926A6-48E3-124D-B7EA-BEE0F0EBAAC3}" srcOrd="0" destOrd="0" presId="urn:microsoft.com/office/officeart/2005/8/layout/default"/>
    <dgm:cxn modelId="{1F0631AE-8F78-4B6B-A503-86D1F90EBC21}" srcId="{68592BE4-299D-4413-977E-9CCB5C7057C5}" destId="{646878CC-ED4F-43B4-A0DB-3F32B16CA945}" srcOrd="5" destOrd="0" parTransId="{BAD3EF67-9027-4E0A-92DB-C35E924921B6}" sibTransId="{61DF3B4C-1ABB-40FB-ABBF-61B65DE2FF2C}"/>
    <dgm:cxn modelId="{7B7C2DB1-60FF-E24A-820C-599785424C4A}" type="presOf" srcId="{1909986C-CE3E-46AE-9850-07926E8976EB}" destId="{14EC5FAA-E822-014D-AAD0-9B35A9D77125}" srcOrd="0" destOrd="0" presId="urn:microsoft.com/office/officeart/2005/8/layout/default"/>
    <dgm:cxn modelId="{FC81A0C0-3A73-6F46-9D43-8D6CE5C48775}" type="presOf" srcId="{75D4D74F-BDFD-49A1-B28A-5056355F7DFE}" destId="{AA49B3E9-346C-A443-94B4-CCECC8F91A27}" srcOrd="0" destOrd="0" presId="urn:microsoft.com/office/officeart/2005/8/layout/default"/>
    <dgm:cxn modelId="{6CA890CD-CCE6-4681-8754-B8935F71DE8F}" srcId="{68592BE4-299D-4413-977E-9CCB5C7057C5}" destId="{5F0D874D-FCE2-499A-A267-6EF53BB70558}" srcOrd="2" destOrd="0" parTransId="{704873D0-0D3F-4F79-9FA3-FE1F62338B40}" sibTransId="{1EF97FFD-E0EA-447E-A06C-4DAB4E11C98B}"/>
    <dgm:cxn modelId="{76D248D4-83BF-4A30-A9A4-23DF5B143936}" srcId="{68592BE4-299D-4413-977E-9CCB5C7057C5}" destId="{F4974AAA-769A-4A91-88CB-DED097AB66B5}" srcOrd="0" destOrd="0" parTransId="{490EF38A-55C9-4050-8C35-23E3C5407C9E}" sibTransId="{542F6FCE-527C-42C3-BC61-416D04F341A2}"/>
    <dgm:cxn modelId="{0481C9D4-12F9-4D73-96DD-E457AE4A37C5}" srcId="{68592BE4-299D-4413-977E-9CCB5C7057C5}" destId="{75D4D74F-BDFD-49A1-B28A-5056355F7DFE}" srcOrd="8" destOrd="0" parTransId="{78CA311D-8FEE-4BE3-BC38-147B18B24809}" sibTransId="{A66C8E0B-476F-40A3-A210-8A585F5786FE}"/>
    <dgm:cxn modelId="{5A9667D7-EF91-274D-BBF4-07DB5DEB66EB}" type="presOf" srcId="{444A6F39-7F8B-4F8A-A9DB-775998C6A7AB}" destId="{034C0018-E33F-7543-A5CF-6AFAEA194B68}" srcOrd="0" destOrd="0" presId="urn:microsoft.com/office/officeart/2005/8/layout/default"/>
    <dgm:cxn modelId="{DAC47DD7-1721-A047-A1F9-B0F73E79E8BF}" type="presOf" srcId="{5F0D874D-FCE2-499A-A267-6EF53BB70558}" destId="{9447E54A-A1ED-CD4C-93C5-5743A673900C}" srcOrd="0" destOrd="0" presId="urn:microsoft.com/office/officeart/2005/8/layout/default"/>
    <dgm:cxn modelId="{F157B1D8-6277-4058-9C6A-5254BE6DD54E}" srcId="{68592BE4-299D-4413-977E-9CCB5C7057C5}" destId="{4551D887-D608-4FD3-A836-5059AB5176BD}" srcOrd="4" destOrd="0" parTransId="{E572FA7F-647C-431F-98D6-DDD29E4B8275}" sibTransId="{B3803841-DB6C-4EAB-9763-8AF46DE6D8F2}"/>
    <dgm:cxn modelId="{FD3C66E0-49FD-4E0E-82C5-EB2A8A8DB0CA}" srcId="{68592BE4-299D-4413-977E-9CCB5C7057C5}" destId="{076D7C6D-1304-4EC9-85D7-E9EBE657E635}" srcOrd="7" destOrd="0" parTransId="{32D9DFFE-AB9C-4ACC-9756-8556692B793A}" sibTransId="{72462815-ABB6-482D-806F-F7AE65A9B55D}"/>
    <dgm:cxn modelId="{5E9215EE-C5BD-2744-AD0D-3C460D3BDFD7}" type="presOf" srcId="{68592BE4-299D-4413-977E-9CCB5C7057C5}" destId="{3537CE7E-C571-1548-AF06-90FAB8DEADE0}" srcOrd="0" destOrd="0" presId="urn:microsoft.com/office/officeart/2005/8/layout/default"/>
    <dgm:cxn modelId="{F0D2CC84-5254-8041-859D-3742F9BBA3E6}" type="presParOf" srcId="{3537CE7E-C571-1548-AF06-90FAB8DEADE0}" destId="{4FCA2003-C21F-6146-88FB-2F7EA99DB3B9}" srcOrd="0" destOrd="0" presId="urn:microsoft.com/office/officeart/2005/8/layout/default"/>
    <dgm:cxn modelId="{54A8AF02-BDD5-1A46-BEF7-D931EFEBF73A}" type="presParOf" srcId="{3537CE7E-C571-1548-AF06-90FAB8DEADE0}" destId="{49891224-370F-8446-A760-03E99915AD58}" srcOrd="1" destOrd="0" presId="urn:microsoft.com/office/officeart/2005/8/layout/default"/>
    <dgm:cxn modelId="{D38F8C54-19E9-0144-8F3B-A497E79166DE}" type="presParOf" srcId="{3537CE7E-C571-1548-AF06-90FAB8DEADE0}" destId="{74C5F148-CF8A-1B4D-A737-3EDB65849A22}" srcOrd="2" destOrd="0" presId="urn:microsoft.com/office/officeart/2005/8/layout/default"/>
    <dgm:cxn modelId="{29DD3927-91AD-EB43-8712-FFDE0FCDAC44}" type="presParOf" srcId="{3537CE7E-C571-1548-AF06-90FAB8DEADE0}" destId="{FA89E951-05E8-5C46-9EE5-D21E000A5FCA}" srcOrd="3" destOrd="0" presId="urn:microsoft.com/office/officeart/2005/8/layout/default"/>
    <dgm:cxn modelId="{C500BDF0-812F-FC4C-A0CD-9F235442FF6E}" type="presParOf" srcId="{3537CE7E-C571-1548-AF06-90FAB8DEADE0}" destId="{9447E54A-A1ED-CD4C-93C5-5743A673900C}" srcOrd="4" destOrd="0" presId="urn:microsoft.com/office/officeart/2005/8/layout/default"/>
    <dgm:cxn modelId="{D30BF71E-A756-FA40-AE9A-C2EC08E0B3C3}" type="presParOf" srcId="{3537CE7E-C571-1548-AF06-90FAB8DEADE0}" destId="{3375AA9B-936A-324B-8FA6-CFDC4EB6A86A}" srcOrd="5" destOrd="0" presId="urn:microsoft.com/office/officeart/2005/8/layout/default"/>
    <dgm:cxn modelId="{6E039ACF-729A-F042-8D9C-22FDC8F5C981}" type="presParOf" srcId="{3537CE7E-C571-1548-AF06-90FAB8DEADE0}" destId="{14EC5FAA-E822-014D-AAD0-9B35A9D77125}" srcOrd="6" destOrd="0" presId="urn:microsoft.com/office/officeart/2005/8/layout/default"/>
    <dgm:cxn modelId="{26C236F3-CA2F-9147-8514-B0E612F1990D}" type="presParOf" srcId="{3537CE7E-C571-1548-AF06-90FAB8DEADE0}" destId="{FECBF4F6-0948-BA48-9294-23AD7ADD49E6}" srcOrd="7" destOrd="0" presId="urn:microsoft.com/office/officeart/2005/8/layout/default"/>
    <dgm:cxn modelId="{F2A43E5F-5B16-9447-9C78-B85C12F0E250}" type="presParOf" srcId="{3537CE7E-C571-1548-AF06-90FAB8DEADE0}" destId="{CF2926A6-48E3-124D-B7EA-BEE0F0EBAAC3}" srcOrd="8" destOrd="0" presId="urn:microsoft.com/office/officeart/2005/8/layout/default"/>
    <dgm:cxn modelId="{40964C5A-1B6D-FE42-8DFF-02D7A33C5615}" type="presParOf" srcId="{3537CE7E-C571-1548-AF06-90FAB8DEADE0}" destId="{FE874A2F-8611-954F-92CD-567576222D6A}" srcOrd="9" destOrd="0" presId="urn:microsoft.com/office/officeart/2005/8/layout/default"/>
    <dgm:cxn modelId="{06B29984-FE42-8240-88F0-B036B72B86DE}" type="presParOf" srcId="{3537CE7E-C571-1548-AF06-90FAB8DEADE0}" destId="{D36D9D55-B328-C74E-BA49-42EEC5B32647}" srcOrd="10" destOrd="0" presId="urn:microsoft.com/office/officeart/2005/8/layout/default"/>
    <dgm:cxn modelId="{98FF07C7-4E3C-2048-B920-90716524792B}" type="presParOf" srcId="{3537CE7E-C571-1548-AF06-90FAB8DEADE0}" destId="{62F30B4E-B49F-F248-9911-096518E72B42}" srcOrd="11" destOrd="0" presId="urn:microsoft.com/office/officeart/2005/8/layout/default"/>
    <dgm:cxn modelId="{4EB04A54-41EF-934C-A3EE-4515211216F3}" type="presParOf" srcId="{3537CE7E-C571-1548-AF06-90FAB8DEADE0}" destId="{034C0018-E33F-7543-A5CF-6AFAEA194B68}" srcOrd="12" destOrd="0" presId="urn:microsoft.com/office/officeart/2005/8/layout/default"/>
    <dgm:cxn modelId="{B9BA014D-CD09-554B-9155-037FC5723EE9}" type="presParOf" srcId="{3537CE7E-C571-1548-AF06-90FAB8DEADE0}" destId="{F0C5C3F7-A808-3449-B405-C17DB7A35E2E}" srcOrd="13" destOrd="0" presId="urn:microsoft.com/office/officeart/2005/8/layout/default"/>
    <dgm:cxn modelId="{BDBF7AF1-6B89-8C4C-ACB4-F41214FF7B71}" type="presParOf" srcId="{3537CE7E-C571-1548-AF06-90FAB8DEADE0}" destId="{6A87D705-CE5A-0C4D-BB5D-9C9DD0107420}" srcOrd="14" destOrd="0" presId="urn:microsoft.com/office/officeart/2005/8/layout/default"/>
    <dgm:cxn modelId="{A0B63EE8-D7E2-C64B-A01E-5575C3451BC5}" type="presParOf" srcId="{3537CE7E-C571-1548-AF06-90FAB8DEADE0}" destId="{9572BC67-C0A0-724C-B3EB-A147178B5B33}" srcOrd="15" destOrd="0" presId="urn:microsoft.com/office/officeart/2005/8/layout/default"/>
    <dgm:cxn modelId="{40B54B44-BEBE-DE45-B0D7-1247B1DE0291}" type="presParOf" srcId="{3537CE7E-C571-1548-AF06-90FAB8DEADE0}" destId="{AA49B3E9-346C-A443-94B4-CCECC8F91A27}" srcOrd="1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78A3B8-76E6-4C58-97C2-142AA42CE20E}"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29947EB-2D6C-4D18-9C1C-95FE629FB205}">
      <dgm:prSet/>
      <dgm:spPr/>
      <dgm:t>
        <a:bodyPr/>
        <a:lstStyle/>
        <a:p>
          <a:r>
            <a:rPr lang="en-US" b="1"/>
            <a:t>Sending notifications to all buyers</a:t>
          </a:r>
          <a:endParaRPr lang="en-US"/>
        </a:p>
      </dgm:t>
    </dgm:pt>
    <dgm:pt modelId="{0C6F6CD1-CD14-414C-8A61-C0C3E97BE057}" type="parTrans" cxnId="{05D40164-F5A0-4373-84C2-164CB3AB87F0}">
      <dgm:prSet/>
      <dgm:spPr/>
      <dgm:t>
        <a:bodyPr/>
        <a:lstStyle/>
        <a:p>
          <a:endParaRPr lang="en-US"/>
        </a:p>
      </dgm:t>
    </dgm:pt>
    <dgm:pt modelId="{487457B5-1867-45F7-8BA9-1D612237749D}" type="sibTrans" cxnId="{05D40164-F5A0-4373-84C2-164CB3AB87F0}">
      <dgm:prSet/>
      <dgm:spPr/>
      <dgm:t>
        <a:bodyPr/>
        <a:lstStyle/>
        <a:p>
          <a:endParaRPr lang="en-US"/>
        </a:p>
      </dgm:t>
    </dgm:pt>
    <dgm:pt modelId="{DBEE9C25-A126-4EA5-B2E2-2138B2D50250}">
      <dgm:prSet/>
      <dgm:spPr/>
      <dgm:t>
        <a:bodyPr/>
        <a:lstStyle/>
        <a:p>
          <a:r>
            <a:rPr lang="en-US" b="1"/>
            <a:t>Enhanced user interface</a:t>
          </a:r>
          <a:endParaRPr lang="en-US"/>
        </a:p>
      </dgm:t>
    </dgm:pt>
    <dgm:pt modelId="{B27594FE-1114-4869-BCFD-450782CF88AC}" type="parTrans" cxnId="{AFE90E16-ADD0-4DF0-8BC0-6F984A8C9BB3}">
      <dgm:prSet/>
      <dgm:spPr/>
      <dgm:t>
        <a:bodyPr/>
        <a:lstStyle/>
        <a:p>
          <a:endParaRPr lang="en-US"/>
        </a:p>
      </dgm:t>
    </dgm:pt>
    <dgm:pt modelId="{7B6B03A2-8651-4AB0-BE91-B8DA7EE5C4F9}" type="sibTrans" cxnId="{AFE90E16-ADD0-4DF0-8BC0-6F984A8C9BB3}">
      <dgm:prSet/>
      <dgm:spPr/>
      <dgm:t>
        <a:bodyPr/>
        <a:lstStyle/>
        <a:p>
          <a:endParaRPr lang="en-US"/>
        </a:p>
      </dgm:t>
    </dgm:pt>
    <dgm:pt modelId="{A035D68A-BA1F-4F16-ADA5-1A990AC9341F}">
      <dgm:prSet/>
      <dgm:spPr/>
      <dgm:t>
        <a:bodyPr/>
        <a:lstStyle/>
        <a:p>
          <a:r>
            <a:rPr lang="en-US" b="1"/>
            <a:t>Enhanced security measures</a:t>
          </a:r>
          <a:endParaRPr lang="en-US"/>
        </a:p>
      </dgm:t>
    </dgm:pt>
    <dgm:pt modelId="{6FCD5E32-A1CA-4F15-B357-4425AD02EAD1}" type="parTrans" cxnId="{476E0134-1C27-439A-872A-98774BFA254E}">
      <dgm:prSet/>
      <dgm:spPr/>
      <dgm:t>
        <a:bodyPr/>
        <a:lstStyle/>
        <a:p>
          <a:endParaRPr lang="en-US"/>
        </a:p>
      </dgm:t>
    </dgm:pt>
    <dgm:pt modelId="{A224B3DB-9276-4CE2-8ED4-B9F453A5D391}" type="sibTrans" cxnId="{476E0134-1C27-439A-872A-98774BFA254E}">
      <dgm:prSet/>
      <dgm:spPr/>
      <dgm:t>
        <a:bodyPr/>
        <a:lstStyle/>
        <a:p>
          <a:endParaRPr lang="en-US"/>
        </a:p>
      </dgm:t>
    </dgm:pt>
    <dgm:pt modelId="{A2486484-02C5-4D20-9766-E77B30C71222}">
      <dgm:prSet/>
      <dgm:spPr/>
      <dgm:t>
        <a:bodyPr/>
        <a:lstStyle/>
        <a:p>
          <a:r>
            <a:rPr lang="en-US" b="1"/>
            <a:t>Accepting online payments</a:t>
          </a:r>
          <a:endParaRPr lang="en-US"/>
        </a:p>
      </dgm:t>
    </dgm:pt>
    <dgm:pt modelId="{9156745E-3E0B-4D07-B661-9714F9114319}" type="parTrans" cxnId="{0D930224-AB96-41A0-B96E-FDEC31338E64}">
      <dgm:prSet/>
      <dgm:spPr/>
      <dgm:t>
        <a:bodyPr/>
        <a:lstStyle/>
        <a:p>
          <a:endParaRPr lang="en-US"/>
        </a:p>
      </dgm:t>
    </dgm:pt>
    <dgm:pt modelId="{4CE9D8B2-4757-4F21-9457-BEE924A33D01}" type="sibTrans" cxnId="{0D930224-AB96-41A0-B96E-FDEC31338E64}">
      <dgm:prSet/>
      <dgm:spPr/>
      <dgm:t>
        <a:bodyPr/>
        <a:lstStyle/>
        <a:p>
          <a:endParaRPr lang="en-US"/>
        </a:p>
      </dgm:t>
    </dgm:pt>
    <dgm:pt modelId="{1E0DD35E-6E9A-4E61-9637-86FF76457104}">
      <dgm:prSet/>
      <dgm:spPr/>
      <dgm:t>
        <a:bodyPr/>
        <a:lstStyle/>
        <a:p>
          <a:r>
            <a:rPr lang="en-US" b="1"/>
            <a:t>Real time chat systems for cliets</a:t>
          </a:r>
          <a:endParaRPr lang="en-US"/>
        </a:p>
      </dgm:t>
    </dgm:pt>
    <dgm:pt modelId="{31198290-E7ED-436D-8D85-A6E48CF10B3C}" type="parTrans" cxnId="{66AE801A-CFC4-4BBF-A5F8-D95739D5E1F4}">
      <dgm:prSet/>
      <dgm:spPr/>
      <dgm:t>
        <a:bodyPr/>
        <a:lstStyle/>
        <a:p>
          <a:endParaRPr lang="en-US"/>
        </a:p>
      </dgm:t>
    </dgm:pt>
    <dgm:pt modelId="{0F716AB0-4F6A-47BD-9539-DBE86633C2B6}" type="sibTrans" cxnId="{66AE801A-CFC4-4BBF-A5F8-D95739D5E1F4}">
      <dgm:prSet/>
      <dgm:spPr/>
      <dgm:t>
        <a:bodyPr/>
        <a:lstStyle/>
        <a:p>
          <a:endParaRPr lang="en-US"/>
        </a:p>
      </dgm:t>
    </dgm:pt>
    <dgm:pt modelId="{13ACC3D3-E872-4612-9253-89772CD61CC5}" type="pres">
      <dgm:prSet presAssocID="{8E78A3B8-76E6-4C58-97C2-142AA42CE20E}" presName="root" presStyleCnt="0">
        <dgm:presLayoutVars>
          <dgm:dir/>
          <dgm:resizeHandles val="exact"/>
        </dgm:presLayoutVars>
      </dgm:prSet>
      <dgm:spPr/>
    </dgm:pt>
    <dgm:pt modelId="{E02D207A-5583-433F-8B74-9A133A105E49}" type="pres">
      <dgm:prSet presAssocID="{F29947EB-2D6C-4D18-9C1C-95FE629FB205}" presName="compNode" presStyleCnt="0"/>
      <dgm:spPr/>
    </dgm:pt>
    <dgm:pt modelId="{EB7E1AF6-60C0-4028-ACC4-64C9B02C4694}" type="pres">
      <dgm:prSet presAssocID="{F29947EB-2D6C-4D18-9C1C-95FE629FB20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e"/>
        </a:ext>
      </dgm:extLst>
    </dgm:pt>
    <dgm:pt modelId="{C4EB34FE-0456-46F3-AC46-C3E07E43E2F6}" type="pres">
      <dgm:prSet presAssocID="{F29947EB-2D6C-4D18-9C1C-95FE629FB205}" presName="spaceRect" presStyleCnt="0"/>
      <dgm:spPr/>
    </dgm:pt>
    <dgm:pt modelId="{28049E70-CC18-40AA-BD62-3996CD129823}" type="pres">
      <dgm:prSet presAssocID="{F29947EB-2D6C-4D18-9C1C-95FE629FB205}" presName="textRect" presStyleLbl="revTx" presStyleIdx="0" presStyleCnt="5">
        <dgm:presLayoutVars>
          <dgm:chMax val="1"/>
          <dgm:chPref val="1"/>
        </dgm:presLayoutVars>
      </dgm:prSet>
      <dgm:spPr/>
    </dgm:pt>
    <dgm:pt modelId="{12C1CEB0-F610-4023-B9B7-B915CF66F8FC}" type="pres">
      <dgm:prSet presAssocID="{487457B5-1867-45F7-8BA9-1D612237749D}" presName="sibTrans" presStyleCnt="0"/>
      <dgm:spPr/>
    </dgm:pt>
    <dgm:pt modelId="{A5E726A0-9787-4898-B2CA-87267A8DBFA2}" type="pres">
      <dgm:prSet presAssocID="{DBEE9C25-A126-4EA5-B2E2-2138B2D50250}" presName="compNode" presStyleCnt="0"/>
      <dgm:spPr/>
    </dgm:pt>
    <dgm:pt modelId="{9C06C3F2-3112-4A9F-817A-D0E91F77E856}" type="pres">
      <dgm:prSet presAssocID="{DBEE9C25-A126-4EA5-B2E2-2138B2D5025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FD8ED4F8-E025-43FD-937D-58722FE6577B}" type="pres">
      <dgm:prSet presAssocID="{DBEE9C25-A126-4EA5-B2E2-2138B2D50250}" presName="spaceRect" presStyleCnt="0"/>
      <dgm:spPr/>
    </dgm:pt>
    <dgm:pt modelId="{A29AB6AE-634F-4852-AA2A-91C7E4AF5615}" type="pres">
      <dgm:prSet presAssocID="{DBEE9C25-A126-4EA5-B2E2-2138B2D50250}" presName="textRect" presStyleLbl="revTx" presStyleIdx="1" presStyleCnt="5">
        <dgm:presLayoutVars>
          <dgm:chMax val="1"/>
          <dgm:chPref val="1"/>
        </dgm:presLayoutVars>
      </dgm:prSet>
      <dgm:spPr/>
    </dgm:pt>
    <dgm:pt modelId="{6C407990-05CA-4C40-9528-060129597A01}" type="pres">
      <dgm:prSet presAssocID="{7B6B03A2-8651-4AB0-BE91-B8DA7EE5C4F9}" presName="sibTrans" presStyleCnt="0"/>
      <dgm:spPr/>
    </dgm:pt>
    <dgm:pt modelId="{A9F4E3B0-4C2D-4B94-BB24-0BFC96841016}" type="pres">
      <dgm:prSet presAssocID="{A035D68A-BA1F-4F16-ADA5-1A990AC9341F}" presName="compNode" presStyleCnt="0"/>
      <dgm:spPr/>
    </dgm:pt>
    <dgm:pt modelId="{439DD070-AF44-4BFA-BFF0-D5E59C693E84}" type="pres">
      <dgm:prSet presAssocID="{A035D68A-BA1F-4F16-ADA5-1A990AC9341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C2D38CC4-45ED-4935-8F87-5E1B74FF129F}" type="pres">
      <dgm:prSet presAssocID="{A035D68A-BA1F-4F16-ADA5-1A990AC9341F}" presName="spaceRect" presStyleCnt="0"/>
      <dgm:spPr/>
    </dgm:pt>
    <dgm:pt modelId="{95C2E92A-21E4-4A93-B2B3-121C54C0E326}" type="pres">
      <dgm:prSet presAssocID="{A035D68A-BA1F-4F16-ADA5-1A990AC9341F}" presName="textRect" presStyleLbl="revTx" presStyleIdx="2" presStyleCnt="5">
        <dgm:presLayoutVars>
          <dgm:chMax val="1"/>
          <dgm:chPref val="1"/>
        </dgm:presLayoutVars>
      </dgm:prSet>
      <dgm:spPr/>
    </dgm:pt>
    <dgm:pt modelId="{DC4402C7-2A1C-4B36-912F-40FF82FD15FF}" type="pres">
      <dgm:prSet presAssocID="{A224B3DB-9276-4CE2-8ED4-B9F453A5D391}" presName="sibTrans" presStyleCnt="0"/>
      <dgm:spPr/>
    </dgm:pt>
    <dgm:pt modelId="{C148047C-5369-4F8B-A5D0-5FE38F8DF3A4}" type="pres">
      <dgm:prSet presAssocID="{A2486484-02C5-4D20-9766-E77B30C71222}" presName="compNode" presStyleCnt="0"/>
      <dgm:spPr/>
    </dgm:pt>
    <dgm:pt modelId="{D346E01F-4098-46BE-B827-E04A2FDFCB99}" type="pres">
      <dgm:prSet presAssocID="{A2486484-02C5-4D20-9766-E77B30C7122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1BD0DF7C-4F5A-416A-BAEE-9CD1FA4DD3AC}" type="pres">
      <dgm:prSet presAssocID="{A2486484-02C5-4D20-9766-E77B30C71222}" presName="spaceRect" presStyleCnt="0"/>
      <dgm:spPr/>
    </dgm:pt>
    <dgm:pt modelId="{8AC53273-2C39-44B6-8AF1-2E6FFF1F9ABC}" type="pres">
      <dgm:prSet presAssocID="{A2486484-02C5-4D20-9766-E77B30C71222}" presName="textRect" presStyleLbl="revTx" presStyleIdx="3" presStyleCnt="5">
        <dgm:presLayoutVars>
          <dgm:chMax val="1"/>
          <dgm:chPref val="1"/>
        </dgm:presLayoutVars>
      </dgm:prSet>
      <dgm:spPr/>
    </dgm:pt>
    <dgm:pt modelId="{534FD34E-C593-4CC7-9E47-BEFC4AE8F95B}" type="pres">
      <dgm:prSet presAssocID="{4CE9D8B2-4757-4F21-9457-BEE924A33D01}" presName="sibTrans" presStyleCnt="0"/>
      <dgm:spPr/>
    </dgm:pt>
    <dgm:pt modelId="{8FC1970B-CE21-4D7A-8B0D-7EE64176C952}" type="pres">
      <dgm:prSet presAssocID="{1E0DD35E-6E9A-4E61-9637-86FF76457104}" presName="compNode" presStyleCnt="0"/>
      <dgm:spPr/>
    </dgm:pt>
    <dgm:pt modelId="{A1FDDFA5-ADE8-4D5C-BAD4-C4E50764B363}" type="pres">
      <dgm:prSet presAssocID="{1E0DD35E-6E9A-4E61-9637-86FF7645710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at"/>
        </a:ext>
      </dgm:extLst>
    </dgm:pt>
    <dgm:pt modelId="{5E367D30-1E60-4110-A32D-C2A76B5404CF}" type="pres">
      <dgm:prSet presAssocID="{1E0DD35E-6E9A-4E61-9637-86FF76457104}" presName="spaceRect" presStyleCnt="0"/>
      <dgm:spPr/>
    </dgm:pt>
    <dgm:pt modelId="{1D85D0C3-46F3-4BA3-9344-456DD12DB6BC}" type="pres">
      <dgm:prSet presAssocID="{1E0DD35E-6E9A-4E61-9637-86FF76457104}" presName="textRect" presStyleLbl="revTx" presStyleIdx="4" presStyleCnt="5">
        <dgm:presLayoutVars>
          <dgm:chMax val="1"/>
          <dgm:chPref val="1"/>
        </dgm:presLayoutVars>
      </dgm:prSet>
      <dgm:spPr/>
    </dgm:pt>
  </dgm:ptLst>
  <dgm:cxnLst>
    <dgm:cxn modelId="{AFE90E16-ADD0-4DF0-8BC0-6F984A8C9BB3}" srcId="{8E78A3B8-76E6-4C58-97C2-142AA42CE20E}" destId="{DBEE9C25-A126-4EA5-B2E2-2138B2D50250}" srcOrd="1" destOrd="0" parTransId="{B27594FE-1114-4869-BCFD-450782CF88AC}" sibTransId="{7B6B03A2-8651-4AB0-BE91-B8DA7EE5C4F9}"/>
    <dgm:cxn modelId="{A4421E17-6A7D-48E7-A00E-8AF083D6B91B}" type="presOf" srcId="{DBEE9C25-A126-4EA5-B2E2-2138B2D50250}" destId="{A29AB6AE-634F-4852-AA2A-91C7E4AF5615}" srcOrd="0" destOrd="0" presId="urn:microsoft.com/office/officeart/2018/2/layout/IconLabelList"/>
    <dgm:cxn modelId="{66AE801A-CFC4-4BBF-A5F8-D95739D5E1F4}" srcId="{8E78A3B8-76E6-4C58-97C2-142AA42CE20E}" destId="{1E0DD35E-6E9A-4E61-9637-86FF76457104}" srcOrd="4" destOrd="0" parTransId="{31198290-E7ED-436D-8D85-A6E48CF10B3C}" sibTransId="{0F716AB0-4F6A-47BD-9539-DBE86633C2B6}"/>
    <dgm:cxn modelId="{0D930224-AB96-41A0-B96E-FDEC31338E64}" srcId="{8E78A3B8-76E6-4C58-97C2-142AA42CE20E}" destId="{A2486484-02C5-4D20-9766-E77B30C71222}" srcOrd="3" destOrd="0" parTransId="{9156745E-3E0B-4D07-B661-9714F9114319}" sibTransId="{4CE9D8B2-4757-4F21-9457-BEE924A33D01}"/>
    <dgm:cxn modelId="{476E0134-1C27-439A-872A-98774BFA254E}" srcId="{8E78A3B8-76E6-4C58-97C2-142AA42CE20E}" destId="{A035D68A-BA1F-4F16-ADA5-1A990AC9341F}" srcOrd="2" destOrd="0" parTransId="{6FCD5E32-A1CA-4F15-B357-4425AD02EAD1}" sibTransId="{A224B3DB-9276-4CE2-8ED4-B9F453A5D391}"/>
    <dgm:cxn modelId="{83896C4A-E744-46E1-A0C9-92A2B9C2EAAE}" type="presOf" srcId="{A2486484-02C5-4D20-9766-E77B30C71222}" destId="{8AC53273-2C39-44B6-8AF1-2E6FFF1F9ABC}" srcOrd="0" destOrd="0" presId="urn:microsoft.com/office/officeart/2018/2/layout/IconLabelList"/>
    <dgm:cxn modelId="{05D40164-F5A0-4373-84C2-164CB3AB87F0}" srcId="{8E78A3B8-76E6-4C58-97C2-142AA42CE20E}" destId="{F29947EB-2D6C-4D18-9C1C-95FE629FB205}" srcOrd="0" destOrd="0" parTransId="{0C6F6CD1-CD14-414C-8A61-C0C3E97BE057}" sibTransId="{487457B5-1867-45F7-8BA9-1D612237749D}"/>
    <dgm:cxn modelId="{8CD37A6B-FC6B-452F-8AD9-4F0880A5DCCF}" type="presOf" srcId="{A035D68A-BA1F-4F16-ADA5-1A990AC9341F}" destId="{95C2E92A-21E4-4A93-B2B3-121C54C0E326}" srcOrd="0" destOrd="0" presId="urn:microsoft.com/office/officeart/2018/2/layout/IconLabelList"/>
    <dgm:cxn modelId="{45414675-837F-4B53-ADD7-AC1382685674}" type="presOf" srcId="{8E78A3B8-76E6-4C58-97C2-142AA42CE20E}" destId="{13ACC3D3-E872-4612-9253-89772CD61CC5}" srcOrd="0" destOrd="0" presId="urn:microsoft.com/office/officeart/2018/2/layout/IconLabelList"/>
    <dgm:cxn modelId="{197FDCA5-9ECF-416E-A91D-F412B4875974}" type="presOf" srcId="{1E0DD35E-6E9A-4E61-9637-86FF76457104}" destId="{1D85D0C3-46F3-4BA3-9344-456DD12DB6BC}" srcOrd="0" destOrd="0" presId="urn:microsoft.com/office/officeart/2018/2/layout/IconLabelList"/>
    <dgm:cxn modelId="{F5F24CD1-ED0B-41F2-88F3-668810ED54FA}" type="presOf" srcId="{F29947EB-2D6C-4D18-9C1C-95FE629FB205}" destId="{28049E70-CC18-40AA-BD62-3996CD129823}" srcOrd="0" destOrd="0" presId="urn:microsoft.com/office/officeart/2018/2/layout/IconLabelList"/>
    <dgm:cxn modelId="{2B24AC6B-F544-43C6-B75C-07C2CF7D7307}" type="presParOf" srcId="{13ACC3D3-E872-4612-9253-89772CD61CC5}" destId="{E02D207A-5583-433F-8B74-9A133A105E49}" srcOrd="0" destOrd="0" presId="urn:microsoft.com/office/officeart/2018/2/layout/IconLabelList"/>
    <dgm:cxn modelId="{5180D611-9333-452C-84D4-D958C4C304A1}" type="presParOf" srcId="{E02D207A-5583-433F-8B74-9A133A105E49}" destId="{EB7E1AF6-60C0-4028-ACC4-64C9B02C4694}" srcOrd="0" destOrd="0" presId="urn:microsoft.com/office/officeart/2018/2/layout/IconLabelList"/>
    <dgm:cxn modelId="{5A865074-A698-4939-86F4-6775EA1E165C}" type="presParOf" srcId="{E02D207A-5583-433F-8B74-9A133A105E49}" destId="{C4EB34FE-0456-46F3-AC46-C3E07E43E2F6}" srcOrd="1" destOrd="0" presId="urn:microsoft.com/office/officeart/2018/2/layout/IconLabelList"/>
    <dgm:cxn modelId="{A8337E37-5658-45F9-A242-40D3E1FB877E}" type="presParOf" srcId="{E02D207A-5583-433F-8B74-9A133A105E49}" destId="{28049E70-CC18-40AA-BD62-3996CD129823}" srcOrd="2" destOrd="0" presId="urn:microsoft.com/office/officeart/2018/2/layout/IconLabelList"/>
    <dgm:cxn modelId="{2DD22648-BA56-4D6D-A82F-430DCF3BEB21}" type="presParOf" srcId="{13ACC3D3-E872-4612-9253-89772CD61CC5}" destId="{12C1CEB0-F610-4023-B9B7-B915CF66F8FC}" srcOrd="1" destOrd="0" presId="urn:microsoft.com/office/officeart/2018/2/layout/IconLabelList"/>
    <dgm:cxn modelId="{8199989E-C673-4FD0-91C6-88B29A2385D8}" type="presParOf" srcId="{13ACC3D3-E872-4612-9253-89772CD61CC5}" destId="{A5E726A0-9787-4898-B2CA-87267A8DBFA2}" srcOrd="2" destOrd="0" presId="urn:microsoft.com/office/officeart/2018/2/layout/IconLabelList"/>
    <dgm:cxn modelId="{F3F5B5EB-32B5-4B6F-994A-68138DA8873F}" type="presParOf" srcId="{A5E726A0-9787-4898-B2CA-87267A8DBFA2}" destId="{9C06C3F2-3112-4A9F-817A-D0E91F77E856}" srcOrd="0" destOrd="0" presId="urn:microsoft.com/office/officeart/2018/2/layout/IconLabelList"/>
    <dgm:cxn modelId="{BB3C71A6-A2F2-475B-8E90-9EBB2EB5B498}" type="presParOf" srcId="{A5E726A0-9787-4898-B2CA-87267A8DBFA2}" destId="{FD8ED4F8-E025-43FD-937D-58722FE6577B}" srcOrd="1" destOrd="0" presId="urn:microsoft.com/office/officeart/2018/2/layout/IconLabelList"/>
    <dgm:cxn modelId="{4E0BF34A-1494-4D1F-A053-EDA09B51083D}" type="presParOf" srcId="{A5E726A0-9787-4898-B2CA-87267A8DBFA2}" destId="{A29AB6AE-634F-4852-AA2A-91C7E4AF5615}" srcOrd="2" destOrd="0" presId="urn:microsoft.com/office/officeart/2018/2/layout/IconLabelList"/>
    <dgm:cxn modelId="{F0D52495-B3CD-4412-B245-2408A7F70186}" type="presParOf" srcId="{13ACC3D3-E872-4612-9253-89772CD61CC5}" destId="{6C407990-05CA-4C40-9528-060129597A01}" srcOrd="3" destOrd="0" presId="urn:microsoft.com/office/officeart/2018/2/layout/IconLabelList"/>
    <dgm:cxn modelId="{5FAD52DB-3EB6-4194-A910-244F79F35BBD}" type="presParOf" srcId="{13ACC3D3-E872-4612-9253-89772CD61CC5}" destId="{A9F4E3B0-4C2D-4B94-BB24-0BFC96841016}" srcOrd="4" destOrd="0" presId="urn:microsoft.com/office/officeart/2018/2/layout/IconLabelList"/>
    <dgm:cxn modelId="{2E02B28D-3D12-4C53-A698-67F0F16DCE04}" type="presParOf" srcId="{A9F4E3B0-4C2D-4B94-BB24-0BFC96841016}" destId="{439DD070-AF44-4BFA-BFF0-D5E59C693E84}" srcOrd="0" destOrd="0" presId="urn:microsoft.com/office/officeart/2018/2/layout/IconLabelList"/>
    <dgm:cxn modelId="{938F2AD9-037E-4763-B3F5-E256F59AC1CF}" type="presParOf" srcId="{A9F4E3B0-4C2D-4B94-BB24-0BFC96841016}" destId="{C2D38CC4-45ED-4935-8F87-5E1B74FF129F}" srcOrd="1" destOrd="0" presId="urn:microsoft.com/office/officeart/2018/2/layout/IconLabelList"/>
    <dgm:cxn modelId="{514B6E7A-9A90-40B6-A661-9111287B7E74}" type="presParOf" srcId="{A9F4E3B0-4C2D-4B94-BB24-0BFC96841016}" destId="{95C2E92A-21E4-4A93-B2B3-121C54C0E326}" srcOrd="2" destOrd="0" presId="urn:microsoft.com/office/officeart/2018/2/layout/IconLabelList"/>
    <dgm:cxn modelId="{C665ECDF-80E7-44D1-A81C-7C51E6C72E43}" type="presParOf" srcId="{13ACC3D3-E872-4612-9253-89772CD61CC5}" destId="{DC4402C7-2A1C-4B36-912F-40FF82FD15FF}" srcOrd="5" destOrd="0" presId="urn:microsoft.com/office/officeart/2018/2/layout/IconLabelList"/>
    <dgm:cxn modelId="{1581ECA5-B7A2-4E63-B3E5-4E4D8F1326C5}" type="presParOf" srcId="{13ACC3D3-E872-4612-9253-89772CD61CC5}" destId="{C148047C-5369-4F8B-A5D0-5FE38F8DF3A4}" srcOrd="6" destOrd="0" presId="urn:microsoft.com/office/officeart/2018/2/layout/IconLabelList"/>
    <dgm:cxn modelId="{453AE1D9-4210-4923-B29B-D43B8236588B}" type="presParOf" srcId="{C148047C-5369-4F8B-A5D0-5FE38F8DF3A4}" destId="{D346E01F-4098-46BE-B827-E04A2FDFCB99}" srcOrd="0" destOrd="0" presId="urn:microsoft.com/office/officeart/2018/2/layout/IconLabelList"/>
    <dgm:cxn modelId="{9B0874A0-6768-440E-9A75-AE77D130B629}" type="presParOf" srcId="{C148047C-5369-4F8B-A5D0-5FE38F8DF3A4}" destId="{1BD0DF7C-4F5A-416A-BAEE-9CD1FA4DD3AC}" srcOrd="1" destOrd="0" presId="urn:microsoft.com/office/officeart/2018/2/layout/IconLabelList"/>
    <dgm:cxn modelId="{90F5DBAF-E717-4E95-A928-BEFE5A121FC2}" type="presParOf" srcId="{C148047C-5369-4F8B-A5D0-5FE38F8DF3A4}" destId="{8AC53273-2C39-44B6-8AF1-2E6FFF1F9ABC}" srcOrd="2" destOrd="0" presId="urn:microsoft.com/office/officeart/2018/2/layout/IconLabelList"/>
    <dgm:cxn modelId="{2E454B24-D112-4F69-8C44-8348436F0591}" type="presParOf" srcId="{13ACC3D3-E872-4612-9253-89772CD61CC5}" destId="{534FD34E-C593-4CC7-9E47-BEFC4AE8F95B}" srcOrd="7" destOrd="0" presId="urn:microsoft.com/office/officeart/2018/2/layout/IconLabelList"/>
    <dgm:cxn modelId="{F57CD61A-7C56-464C-98F1-E98800F02EA4}" type="presParOf" srcId="{13ACC3D3-E872-4612-9253-89772CD61CC5}" destId="{8FC1970B-CE21-4D7A-8B0D-7EE64176C952}" srcOrd="8" destOrd="0" presId="urn:microsoft.com/office/officeart/2018/2/layout/IconLabelList"/>
    <dgm:cxn modelId="{034AF1B1-FF43-4D8B-9348-0E36F34F31BA}" type="presParOf" srcId="{8FC1970B-CE21-4D7A-8B0D-7EE64176C952}" destId="{A1FDDFA5-ADE8-4D5C-BAD4-C4E50764B363}" srcOrd="0" destOrd="0" presId="urn:microsoft.com/office/officeart/2018/2/layout/IconLabelList"/>
    <dgm:cxn modelId="{90686195-9297-440F-8017-572E11A51AC2}" type="presParOf" srcId="{8FC1970B-CE21-4D7A-8B0D-7EE64176C952}" destId="{5E367D30-1E60-4110-A32D-C2A76B5404CF}" srcOrd="1" destOrd="0" presId="urn:microsoft.com/office/officeart/2018/2/layout/IconLabelList"/>
    <dgm:cxn modelId="{5089BF99-ACDF-4261-9A55-DCBAA769ED9D}" type="presParOf" srcId="{8FC1970B-CE21-4D7A-8B0D-7EE64176C952}" destId="{1D85D0C3-46F3-4BA3-9344-456DD12DB6BC}"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046158-1AA0-450F-A0B7-8FE1A8F5FFFA}"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54630CD0-9174-4544-8B2C-F82C7734C582}">
      <dgm:prSet/>
      <dgm:spPr/>
      <dgm:t>
        <a:bodyPr/>
        <a:lstStyle/>
        <a:p>
          <a:r>
            <a:rPr lang="en-US"/>
            <a:t>Anouksha Kolige Sreemurthy  </a:t>
          </a:r>
        </a:p>
      </dgm:t>
    </dgm:pt>
    <dgm:pt modelId="{E013883E-03C0-4996-85AB-80506AB220D3}" type="parTrans" cxnId="{A09F2600-BECC-40EA-987B-08137C9193DF}">
      <dgm:prSet/>
      <dgm:spPr/>
      <dgm:t>
        <a:bodyPr/>
        <a:lstStyle/>
        <a:p>
          <a:endParaRPr lang="en-US"/>
        </a:p>
      </dgm:t>
    </dgm:pt>
    <dgm:pt modelId="{85D6F715-F1F2-432A-94E7-AA1681602589}" type="sibTrans" cxnId="{A09F2600-BECC-40EA-987B-08137C9193DF}">
      <dgm:prSet/>
      <dgm:spPr/>
      <dgm:t>
        <a:bodyPr/>
        <a:lstStyle/>
        <a:p>
          <a:endParaRPr lang="en-US"/>
        </a:p>
      </dgm:t>
    </dgm:pt>
    <dgm:pt modelId="{3C60C0AB-361F-4E45-A342-960CD827AECD}">
      <dgm:prSet/>
      <dgm:spPr/>
      <dgm:t>
        <a:bodyPr/>
        <a:lstStyle/>
        <a:p>
          <a:r>
            <a:rPr lang="en-US"/>
            <a:t>Anshul Tarun Sharma</a:t>
          </a:r>
        </a:p>
      </dgm:t>
    </dgm:pt>
    <dgm:pt modelId="{72587F63-6112-41DE-9602-8E8EC8944634}" type="parTrans" cxnId="{F1188B81-AE63-473E-B9D5-8AA78D2DBE3B}">
      <dgm:prSet/>
      <dgm:spPr/>
      <dgm:t>
        <a:bodyPr/>
        <a:lstStyle/>
        <a:p>
          <a:endParaRPr lang="en-US"/>
        </a:p>
      </dgm:t>
    </dgm:pt>
    <dgm:pt modelId="{20EFA304-4546-4B0B-A4DC-A3E49E700047}" type="sibTrans" cxnId="{F1188B81-AE63-473E-B9D5-8AA78D2DBE3B}">
      <dgm:prSet/>
      <dgm:spPr/>
      <dgm:t>
        <a:bodyPr/>
        <a:lstStyle/>
        <a:p>
          <a:endParaRPr lang="en-US"/>
        </a:p>
      </dgm:t>
    </dgm:pt>
    <dgm:pt modelId="{31614B01-6F61-4BA9-A5E4-60361D1D8EC9}">
      <dgm:prSet/>
      <dgm:spPr/>
      <dgm:t>
        <a:bodyPr/>
        <a:lstStyle/>
        <a:p>
          <a:r>
            <a:rPr lang="en-US" dirty="0"/>
            <a:t>Arpita  Rai</a:t>
          </a:r>
        </a:p>
      </dgm:t>
    </dgm:pt>
    <dgm:pt modelId="{8C5A8451-0C5E-4DE4-B9F7-6DCFEA719310}" type="parTrans" cxnId="{4521C2EE-FA5B-4F6E-83EB-B63C9286DA2E}">
      <dgm:prSet/>
      <dgm:spPr/>
      <dgm:t>
        <a:bodyPr/>
        <a:lstStyle/>
        <a:p>
          <a:endParaRPr lang="en-US"/>
        </a:p>
      </dgm:t>
    </dgm:pt>
    <dgm:pt modelId="{DC41BE09-B446-4E18-BA91-9EB32360CDC9}" type="sibTrans" cxnId="{4521C2EE-FA5B-4F6E-83EB-B63C9286DA2E}">
      <dgm:prSet/>
      <dgm:spPr/>
      <dgm:t>
        <a:bodyPr/>
        <a:lstStyle/>
        <a:p>
          <a:endParaRPr lang="en-US"/>
        </a:p>
      </dgm:t>
    </dgm:pt>
    <dgm:pt modelId="{E3D26FE5-651A-45F1-87B4-B57F66AD2FCA}">
      <dgm:prSet/>
      <dgm:spPr/>
      <dgm:t>
        <a:bodyPr/>
        <a:lstStyle/>
        <a:p>
          <a:r>
            <a:rPr lang="en-US"/>
            <a:t>Jahnavi Gangarapu</a:t>
          </a:r>
        </a:p>
      </dgm:t>
    </dgm:pt>
    <dgm:pt modelId="{42838C9A-457F-46E0-9E33-3329895CBF68}" type="parTrans" cxnId="{DF76F0A4-C7B8-4E6D-9E31-953414E9D265}">
      <dgm:prSet/>
      <dgm:spPr/>
      <dgm:t>
        <a:bodyPr/>
        <a:lstStyle/>
        <a:p>
          <a:endParaRPr lang="en-US"/>
        </a:p>
      </dgm:t>
    </dgm:pt>
    <dgm:pt modelId="{12F94ECF-40F4-473F-928A-A7C173D620D8}" type="sibTrans" cxnId="{DF76F0A4-C7B8-4E6D-9E31-953414E9D265}">
      <dgm:prSet/>
      <dgm:spPr/>
      <dgm:t>
        <a:bodyPr/>
        <a:lstStyle/>
        <a:p>
          <a:endParaRPr lang="en-US"/>
        </a:p>
      </dgm:t>
    </dgm:pt>
    <dgm:pt modelId="{75957E88-87D4-4C11-9727-8343CCCF972E}">
      <dgm:prSet/>
      <dgm:spPr/>
      <dgm:t>
        <a:bodyPr/>
        <a:lstStyle/>
        <a:p>
          <a:r>
            <a:rPr lang="en-US"/>
            <a:t>Krishnna Sarrdah</a:t>
          </a:r>
        </a:p>
      </dgm:t>
    </dgm:pt>
    <dgm:pt modelId="{3684756F-54D7-40B5-87CD-A0B35A1AF96C}" type="parTrans" cxnId="{98E2B362-B916-484F-A8FF-EED6F0AACE69}">
      <dgm:prSet/>
      <dgm:spPr/>
      <dgm:t>
        <a:bodyPr/>
        <a:lstStyle/>
        <a:p>
          <a:endParaRPr lang="en-US"/>
        </a:p>
      </dgm:t>
    </dgm:pt>
    <dgm:pt modelId="{55774622-0525-4CA7-91FA-823084789241}" type="sibTrans" cxnId="{98E2B362-B916-484F-A8FF-EED6F0AACE69}">
      <dgm:prSet/>
      <dgm:spPr/>
      <dgm:t>
        <a:bodyPr/>
        <a:lstStyle/>
        <a:p>
          <a:endParaRPr lang="en-US"/>
        </a:p>
      </dgm:t>
    </dgm:pt>
    <dgm:pt modelId="{19CDA2B9-090A-AA43-B276-E3D890AA7936}" type="pres">
      <dgm:prSet presAssocID="{67046158-1AA0-450F-A0B7-8FE1A8F5FFFA}" presName="linear" presStyleCnt="0">
        <dgm:presLayoutVars>
          <dgm:dir/>
          <dgm:animLvl val="lvl"/>
          <dgm:resizeHandles val="exact"/>
        </dgm:presLayoutVars>
      </dgm:prSet>
      <dgm:spPr/>
    </dgm:pt>
    <dgm:pt modelId="{15B50C6C-ED18-E342-8F0C-81122AEE2104}" type="pres">
      <dgm:prSet presAssocID="{54630CD0-9174-4544-8B2C-F82C7734C582}" presName="parentLin" presStyleCnt="0"/>
      <dgm:spPr/>
    </dgm:pt>
    <dgm:pt modelId="{0C2F6E23-0654-9F40-AA64-8995C1F09A60}" type="pres">
      <dgm:prSet presAssocID="{54630CD0-9174-4544-8B2C-F82C7734C582}" presName="parentLeftMargin" presStyleLbl="node1" presStyleIdx="0" presStyleCnt="5"/>
      <dgm:spPr/>
    </dgm:pt>
    <dgm:pt modelId="{6265C403-DBEA-9F4F-94B1-B54753B9FE37}" type="pres">
      <dgm:prSet presAssocID="{54630CD0-9174-4544-8B2C-F82C7734C582}" presName="parentText" presStyleLbl="node1" presStyleIdx="0" presStyleCnt="5">
        <dgm:presLayoutVars>
          <dgm:chMax val="0"/>
          <dgm:bulletEnabled val="1"/>
        </dgm:presLayoutVars>
      </dgm:prSet>
      <dgm:spPr/>
    </dgm:pt>
    <dgm:pt modelId="{7470943E-4065-224D-BBFB-DBDA49D12C8A}" type="pres">
      <dgm:prSet presAssocID="{54630CD0-9174-4544-8B2C-F82C7734C582}" presName="negativeSpace" presStyleCnt="0"/>
      <dgm:spPr/>
    </dgm:pt>
    <dgm:pt modelId="{BE992C9B-4360-D640-8E36-0291D03FD57A}" type="pres">
      <dgm:prSet presAssocID="{54630CD0-9174-4544-8B2C-F82C7734C582}" presName="childText" presStyleLbl="conFgAcc1" presStyleIdx="0" presStyleCnt="5">
        <dgm:presLayoutVars>
          <dgm:bulletEnabled val="1"/>
        </dgm:presLayoutVars>
      </dgm:prSet>
      <dgm:spPr/>
    </dgm:pt>
    <dgm:pt modelId="{BBFB2399-212C-7F4B-9195-8E3A020D58DC}" type="pres">
      <dgm:prSet presAssocID="{85D6F715-F1F2-432A-94E7-AA1681602589}" presName="spaceBetweenRectangles" presStyleCnt="0"/>
      <dgm:spPr/>
    </dgm:pt>
    <dgm:pt modelId="{28B1EFE0-7F62-5B41-B80A-B5BCB81B82D5}" type="pres">
      <dgm:prSet presAssocID="{3C60C0AB-361F-4E45-A342-960CD827AECD}" presName="parentLin" presStyleCnt="0"/>
      <dgm:spPr/>
    </dgm:pt>
    <dgm:pt modelId="{6F8C0496-6421-764A-BE32-67DD91A799A8}" type="pres">
      <dgm:prSet presAssocID="{3C60C0AB-361F-4E45-A342-960CD827AECD}" presName="parentLeftMargin" presStyleLbl="node1" presStyleIdx="0" presStyleCnt="5"/>
      <dgm:spPr/>
    </dgm:pt>
    <dgm:pt modelId="{78EA5969-152E-C04F-ADD8-7C9D6A6697B0}" type="pres">
      <dgm:prSet presAssocID="{3C60C0AB-361F-4E45-A342-960CD827AECD}" presName="parentText" presStyleLbl="node1" presStyleIdx="1" presStyleCnt="5">
        <dgm:presLayoutVars>
          <dgm:chMax val="0"/>
          <dgm:bulletEnabled val="1"/>
        </dgm:presLayoutVars>
      </dgm:prSet>
      <dgm:spPr/>
    </dgm:pt>
    <dgm:pt modelId="{FA9322D0-9D8E-CE4B-9C86-F7970012B0E6}" type="pres">
      <dgm:prSet presAssocID="{3C60C0AB-361F-4E45-A342-960CD827AECD}" presName="negativeSpace" presStyleCnt="0"/>
      <dgm:spPr/>
    </dgm:pt>
    <dgm:pt modelId="{86DEAFDC-1345-F345-95F7-642559075280}" type="pres">
      <dgm:prSet presAssocID="{3C60C0AB-361F-4E45-A342-960CD827AECD}" presName="childText" presStyleLbl="conFgAcc1" presStyleIdx="1" presStyleCnt="5">
        <dgm:presLayoutVars>
          <dgm:bulletEnabled val="1"/>
        </dgm:presLayoutVars>
      </dgm:prSet>
      <dgm:spPr/>
    </dgm:pt>
    <dgm:pt modelId="{7768378F-903D-2242-93D0-D88431E6F2A8}" type="pres">
      <dgm:prSet presAssocID="{20EFA304-4546-4B0B-A4DC-A3E49E700047}" presName="spaceBetweenRectangles" presStyleCnt="0"/>
      <dgm:spPr/>
    </dgm:pt>
    <dgm:pt modelId="{C18CA37E-D333-BF42-AFBF-D172431F6EF1}" type="pres">
      <dgm:prSet presAssocID="{31614B01-6F61-4BA9-A5E4-60361D1D8EC9}" presName="parentLin" presStyleCnt="0"/>
      <dgm:spPr/>
    </dgm:pt>
    <dgm:pt modelId="{A1F6125E-1528-5844-BC35-F9CE92B41E04}" type="pres">
      <dgm:prSet presAssocID="{31614B01-6F61-4BA9-A5E4-60361D1D8EC9}" presName="parentLeftMargin" presStyleLbl="node1" presStyleIdx="1" presStyleCnt="5"/>
      <dgm:spPr/>
    </dgm:pt>
    <dgm:pt modelId="{3718F2F6-B0DE-4A49-A181-9F6A509D893E}" type="pres">
      <dgm:prSet presAssocID="{31614B01-6F61-4BA9-A5E4-60361D1D8EC9}" presName="parentText" presStyleLbl="node1" presStyleIdx="2" presStyleCnt="5">
        <dgm:presLayoutVars>
          <dgm:chMax val="0"/>
          <dgm:bulletEnabled val="1"/>
        </dgm:presLayoutVars>
      </dgm:prSet>
      <dgm:spPr/>
    </dgm:pt>
    <dgm:pt modelId="{491789D0-436A-1540-99F2-0223F645748E}" type="pres">
      <dgm:prSet presAssocID="{31614B01-6F61-4BA9-A5E4-60361D1D8EC9}" presName="negativeSpace" presStyleCnt="0"/>
      <dgm:spPr/>
    </dgm:pt>
    <dgm:pt modelId="{B89515C8-581F-894F-AC93-89FA4EF9B81E}" type="pres">
      <dgm:prSet presAssocID="{31614B01-6F61-4BA9-A5E4-60361D1D8EC9}" presName="childText" presStyleLbl="conFgAcc1" presStyleIdx="2" presStyleCnt="5">
        <dgm:presLayoutVars>
          <dgm:bulletEnabled val="1"/>
        </dgm:presLayoutVars>
      </dgm:prSet>
      <dgm:spPr/>
    </dgm:pt>
    <dgm:pt modelId="{E8862990-8641-4B46-B06A-CBE286A41100}" type="pres">
      <dgm:prSet presAssocID="{DC41BE09-B446-4E18-BA91-9EB32360CDC9}" presName="spaceBetweenRectangles" presStyleCnt="0"/>
      <dgm:spPr/>
    </dgm:pt>
    <dgm:pt modelId="{B9FCD86D-451F-C642-B89B-D91C51B8F299}" type="pres">
      <dgm:prSet presAssocID="{E3D26FE5-651A-45F1-87B4-B57F66AD2FCA}" presName="parentLin" presStyleCnt="0"/>
      <dgm:spPr/>
    </dgm:pt>
    <dgm:pt modelId="{03200B9B-D50E-3E43-B4D9-3B33B136303D}" type="pres">
      <dgm:prSet presAssocID="{E3D26FE5-651A-45F1-87B4-B57F66AD2FCA}" presName="parentLeftMargin" presStyleLbl="node1" presStyleIdx="2" presStyleCnt="5"/>
      <dgm:spPr/>
    </dgm:pt>
    <dgm:pt modelId="{736EC30A-7B6F-6045-8CC2-73F8ECE41F43}" type="pres">
      <dgm:prSet presAssocID="{E3D26FE5-651A-45F1-87B4-B57F66AD2FCA}" presName="parentText" presStyleLbl="node1" presStyleIdx="3" presStyleCnt="5">
        <dgm:presLayoutVars>
          <dgm:chMax val="0"/>
          <dgm:bulletEnabled val="1"/>
        </dgm:presLayoutVars>
      </dgm:prSet>
      <dgm:spPr/>
    </dgm:pt>
    <dgm:pt modelId="{4ADB4552-14F0-E940-BD0A-09D6B6C04034}" type="pres">
      <dgm:prSet presAssocID="{E3D26FE5-651A-45F1-87B4-B57F66AD2FCA}" presName="negativeSpace" presStyleCnt="0"/>
      <dgm:spPr/>
    </dgm:pt>
    <dgm:pt modelId="{4DD7B3DC-C681-5A4C-8FAE-5554247A82B1}" type="pres">
      <dgm:prSet presAssocID="{E3D26FE5-651A-45F1-87B4-B57F66AD2FCA}" presName="childText" presStyleLbl="conFgAcc1" presStyleIdx="3" presStyleCnt="5">
        <dgm:presLayoutVars>
          <dgm:bulletEnabled val="1"/>
        </dgm:presLayoutVars>
      </dgm:prSet>
      <dgm:spPr/>
    </dgm:pt>
    <dgm:pt modelId="{F3DCEC5F-58AD-734A-8C99-CBE47E1984B7}" type="pres">
      <dgm:prSet presAssocID="{12F94ECF-40F4-473F-928A-A7C173D620D8}" presName="spaceBetweenRectangles" presStyleCnt="0"/>
      <dgm:spPr/>
    </dgm:pt>
    <dgm:pt modelId="{6990DE60-5ACC-344E-93FF-A08BB2AE2735}" type="pres">
      <dgm:prSet presAssocID="{75957E88-87D4-4C11-9727-8343CCCF972E}" presName="parentLin" presStyleCnt="0"/>
      <dgm:spPr/>
    </dgm:pt>
    <dgm:pt modelId="{BA1BF5E8-2178-F249-B025-43493B9192C2}" type="pres">
      <dgm:prSet presAssocID="{75957E88-87D4-4C11-9727-8343CCCF972E}" presName="parentLeftMargin" presStyleLbl="node1" presStyleIdx="3" presStyleCnt="5"/>
      <dgm:spPr/>
    </dgm:pt>
    <dgm:pt modelId="{1B7F2ED6-9C9A-6B4C-8511-8A7B4A78EF5D}" type="pres">
      <dgm:prSet presAssocID="{75957E88-87D4-4C11-9727-8343CCCF972E}" presName="parentText" presStyleLbl="node1" presStyleIdx="4" presStyleCnt="5">
        <dgm:presLayoutVars>
          <dgm:chMax val="0"/>
          <dgm:bulletEnabled val="1"/>
        </dgm:presLayoutVars>
      </dgm:prSet>
      <dgm:spPr/>
    </dgm:pt>
    <dgm:pt modelId="{7549564E-1D9E-8149-98BB-41E1764CB207}" type="pres">
      <dgm:prSet presAssocID="{75957E88-87D4-4C11-9727-8343CCCF972E}" presName="negativeSpace" presStyleCnt="0"/>
      <dgm:spPr/>
    </dgm:pt>
    <dgm:pt modelId="{05015311-8EEE-2B4F-9F4E-599635928467}" type="pres">
      <dgm:prSet presAssocID="{75957E88-87D4-4C11-9727-8343CCCF972E}" presName="childText" presStyleLbl="conFgAcc1" presStyleIdx="4" presStyleCnt="5">
        <dgm:presLayoutVars>
          <dgm:bulletEnabled val="1"/>
        </dgm:presLayoutVars>
      </dgm:prSet>
      <dgm:spPr/>
    </dgm:pt>
  </dgm:ptLst>
  <dgm:cxnLst>
    <dgm:cxn modelId="{1B1C2200-313B-6F43-85DA-A9A9BD9F637A}" type="presOf" srcId="{31614B01-6F61-4BA9-A5E4-60361D1D8EC9}" destId="{3718F2F6-B0DE-4A49-A181-9F6A509D893E}" srcOrd="1" destOrd="0" presId="urn:microsoft.com/office/officeart/2005/8/layout/list1"/>
    <dgm:cxn modelId="{A09F2600-BECC-40EA-987B-08137C9193DF}" srcId="{67046158-1AA0-450F-A0B7-8FE1A8F5FFFA}" destId="{54630CD0-9174-4544-8B2C-F82C7734C582}" srcOrd="0" destOrd="0" parTransId="{E013883E-03C0-4996-85AB-80506AB220D3}" sibTransId="{85D6F715-F1F2-432A-94E7-AA1681602589}"/>
    <dgm:cxn modelId="{20669909-F209-714F-86BE-20342598C688}" type="presOf" srcId="{E3D26FE5-651A-45F1-87B4-B57F66AD2FCA}" destId="{736EC30A-7B6F-6045-8CC2-73F8ECE41F43}" srcOrd="1" destOrd="0" presId="urn:microsoft.com/office/officeart/2005/8/layout/list1"/>
    <dgm:cxn modelId="{2BCD4611-EC85-1548-80CC-45BCC85A84F5}" type="presOf" srcId="{54630CD0-9174-4544-8B2C-F82C7734C582}" destId="{0C2F6E23-0654-9F40-AA64-8995C1F09A60}" srcOrd="0" destOrd="0" presId="urn:microsoft.com/office/officeart/2005/8/layout/list1"/>
    <dgm:cxn modelId="{E2DDFF4F-96D3-C742-AD24-9A2E8786CF78}" type="presOf" srcId="{75957E88-87D4-4C11-9727-8343CCCF972E}" destId="{1B7F2ED6-9C9A-6B4C-8511-8A7B4A78EF5D}" srcOrd="1" destOrd="0" presId="urn:microsoft.com/office/officeart/2005/8/layout/list1"/>
    <dgm:cxn modelId="{E4CA405D-0954-7A41-BE5B-D24D7EDD1802}" type="presOf" srcId="{31614B01-6F61-4BA9-A5E4-60361D1D8EC9}" destId="{A1F6125E-1528-5844-BC35-F9CE92B41E04}" srcOrd="0" destOrd="0" presId="urn:microsoft.com/office/officeart/2005/8/layout/list1"/>
    <dgm:cxn modelId="{98E2B362-B916-484F-A8FF-EED6F0AACE69}" srcId="{67046158-1AA0-450F-A0B7-8FE1A8F5FFFA}" destId="{75957E88-87D4-4C11-9727-8343CCCF972E}" srcOrd="4" destOrd="0" parTransId="{3684756F-54D7-40B5-87CD-A0B35A1AF96C}" sibTransId="{55774622-0525-4CA7-91FA-823084789241}"/>
    <dgm:cxn modelId="{F1188B81-AE63-473E-B9D5-8AA78D2DBE3B}" srcId="{67046158-1AA0-450F-A0B7-8FE1A8F5FFFA}" destId="{3C60C0AB-361F-4E45-A342-960CD827AECD}" srcOrd="1" destOrd="0" parTransId="{72587F63-6112-41DE-9602-8E8EC8944634}" sibTransId="{20EFA304-4546-4B0B-A4DC-A3E49E700047}"/>
    <dgm:cxn modelId="{A6BF4892-BE9A-F243-98AD-137F957D9919}" type="presOf" srcId="{3C60C0AB-361F-4E45-A342-960CD827AECD}" destId="{6F8C0496-6421-764A-BE32-67DD91A799A8}" srcOrd="0" destOrd="0" presId="urn:microsoft.com/office/officeart/2005/8/layout/list1"/>
    <dgm:cxn modelId="{5F8FFC92-D4DF-C647-9814-322DCF99396A}" type="presOf" srcId="{75957E88-87D4-4C11-9727-8343CCCF972E}" destId="{BA1BF5E8-2178-F249-B025-43493B9192C2}" srcOrd="0" destOrd="0" presId="urn:microsoft.com/office/officeart/2005/8/layout/list1"/>
    <dgm:cxn modelId="{64257C9E-3686-7749-A5B0-54814A23CCA8}" type="presOf" srcId="{3C60C0AB-361F-4E45-A342-960CD827AECD}" destId="{78EA5969-152E-C04F-ADD8-7C9D6A6697B0}" srcOrd="1" destOrd="0" presId="urn:microsoft.com/office/officeart/2005/8/layout/list1"/>
    <dgm:cxn modelId="{7CDCE59F-7396-904A-8A5A-5127E73F1DCA}" type="presOf" srcId="{54630CD0-9174-4544-8B2C-F82C7734C582}" destId="{6265C403-DBEA-9F4F-94B1-B54753B9FE37}" srcOrd="1" destOrd="0" presId="urn:microsoft.com/office/officeart/2005/8/layout/list1"/>
    <dgm:cxn modelId="{2EE6CFA1-2B11-5E46-8FB7-1F24F125CD71}" type="presOf" srcId="{67046158-1AA0-450F-A0B7-8FE1A8F5FFFA}" destId="{19CDA2B9-090A-AA43-B276-E3D890AA7936}" srcOrd="0" destOrd="0" presId="urn:microsoft.com/office/officeart/2005/8/layout/list1"/>
    <dgm:cxn modelId="{DF76F0A4-C7B8-4E6D-9E31-953414E9D265}" srcId="{67046158-1AA0-450F-A0B7-8FE1A8F5FFFA}" destId="{E3D26FE5-651A-45F1-87B4-B57F66AD2FCA}" srcOrd="3" destOrd="0" parTransId="{42838C9A-457F-46E0-9E33-3329895CBF68}" sibTransId="{12F94ECF-40F4-473F-928A-A7C173D620D8}"/>
    <dgm:cxn modelId="{29E1CDD9-A239-0D45-A454-E091E73A37B5}" type="presOf" srcId="{E3D26FE5-651A-45F1-87B4-B57F66AD2FCA}" destId="{03200B9B-D50E-3E43-B4D9-3B33B136303D}" srcOrd="0" destOrd="0" presId="urn:microsoft.com/office/officeart/2005/8/layout/list1"/>
    <dgm:cxn modelId="{4521C2EE-FA5B-4F6E-83EB-B63C9286DA2E}" srcId="{67046158-1AA0-450F-A0B7-8FE1A8F5FFFA}" destId="{31614B01-6F61-4BA9-A5E4-60361D1D8EC9}" srcOrd="2" destOrd="0" parTransId="{8C5A8451-0C5E-4DE4-B9F7-6DCFEA719310}" sibTransId="{DC41BE09-B446-4E18-BA91-9EB32360CDC9}"/>
    <dgm:cxn modelId="{A4D3D463-6330-734D-93EA-7A6E8DFE7EF0}" type="presParOf" srcId="{19CDA2B9-090A-AA43-B276-E3D890AA7936}" destId="{15B50C6C-ED18-E342-8F0C-81122AEE2104}" srcOrd="0" destOrd="0" presId="urn:microsoft.com/office/officeart/2005/8/layout/list1"/>
    <dgm:cxn modelId="{94789D59-7D2D-FB47-9E03-D0913B022E89}" type="presParOf" srcId="{15B50C6C-ED18-E342-8F0C-81122AEE2104}" destId="{0C2F6E23-0654-9F40-AA64-8995C1F09A60}" srcOrd="0" destOrd="0" presId="urn:microsoft.com/office/officeart/2005/8/layout/list1"/>
    <dgm:cxn modelId="{A9A08A31-D537-DE46-BDD8-7631959A9A8D}" type="presParOf" srcId="{15B50C6C-ED18-E342-8F0C-81122AEE2104}" destId="{6265C403-DBEA-9F4F-94B1-B54753B9FE37}" srcOrd="1" destOrd="0" presId="urn:microsoft.com/office/officeart/2005/8/layout/list1"/>
    <dgm:cxn modelId="{A27EFDE6-CB8E-FD45-AF49-65B01D2DDD25}" type="presParOf" srcId="{19CDA2B9-090A-AA43-B276-E3D890AA7936}" destId="{7470943E-4065-224D-BBFB-DBDA49D12C8A}" srcOrd="1" destOrd="0" presId="urn:microsoft.com/office/officeart/2005/8/layout/list1"/>
    <dgm:cxn modelId="{26EAE551-1456-8F41-AB28-B4AD50864847}" type="presParOf" srcId="{19CDA2B9-090A-AA43-B276-E3D890AA7936}" destId="{BE992C9B-4360-D640-8E36-0291D03FD57A}" srcOrd="2" destOrd="0" presId="urn:microsoft.com/office/officeart/2005/8/layout/list1"/>
    <dgm:cxn modelId="{9B180493-B390-CF4C-8F58-AD1B16FF06FD}" type="presParOf" srcId="{19CDA2B9-090A-AA43-B276-E3D890AA7936}" destId="{BBFB2399-212C-7F4B-9195-8E3A020D58DC}" srcOrd="3" destOrd="0" presId="urn:microsoft.com/office/officeart/2005/8/layout/list1"/>
    <dgm:cxn modelId="{B09B4369-BA55-CF44-AA75-23F39CA4A50F}" type="presParOf" srcId="{19CDA2B9-090A-AA43-B276-E3D890AA7936}" destId="{28B1EFE0-7F62-5B41-B80A-B5BCB81B82D5}" srcOrd="4" destOrd="0" presId="urn:microsoft.com/office/officeart/2005/8/layout/list1"/>
    <dgm:cxn modelId="{B58ABA4C-3903-6640-B223-A4431B60C94A}" type="presParOf" srcId="{28B1EFE0-7F62-5B41-B80A-B5BCB81B82D5}" destId="{6F8C0496-6421-764A-BE32-67DD91A799A8}" srcOrd="0" destOrd="0" presId="urn:microsoft.com/office/officeart/2005/8/layout/list1"/>
    <dgm:cxn modelId="{F2AC5C2A-ABED-F84F-AB2E-10583A31D103}" type="presParOf" srcId="{28B1EFE0-7F62-5B41-B80A-B5BCB81B82D5}" destId="{78EA5969-152E-C04F-ADD8-7C9D6A6697B0}" srcOrd="1" destOrd="0" presId="urn:microsoft.com/office/officeart/2005/8/layout/list1"/>
    <dgm:cxn modelId="{4E1E20E3-D48A-844D-8CB9-B303AE54DF58}" type="presParOf" srcId="{19CDA2B9-090A-AA43-B276-E3D890AA7936}" destId="{FA9322D0-9D8E-CE4B-9C86-F7970012B0E6}" srcOrd="5" destOrd="0" presId="urn:microsoft.com/office/officeart/2005/8/layout/list1"/>
    <dgm:cxn modelId="{4D0F0A8A-DE4C-B646-B82D-568E392E87E3}" type="presParOf" srcId="{19CDA2B9-090A-AA43-B276-E3D890AA7936}" destId="{86DEAFDC-1345-F345-95F7-642559075280}" srcOrd="6" destOrd="0" presId="urn:microsoft.com/office/officeart/2005/8/layout/list1"/>
    <dgm:cxn modelId="{818ED1B9-1BDD-FD42-B1A9-BE348B9BE9B2}" type="presParOf" srcId="{19CDA2B9-090A-AA43-B276-E3D890AA7936}" destId="{7768378F-903D-2242-93D0-D88431E6F2A8}" srcOrd="7" destOrd="0" presId="urn:microsoft.com/office/officeart/2005/8/layout/list1"/>
    <dgm:cxn modelId="{E350540A-308F-B34C-B23D-D6642C5B6447}" type="presParOf" srcId="{19CDA2B9-090A-AA43-B276-E3D890AA7936}" destId="{C18CA37E-D333-BF42-AFBF-D172431F6EF1}" srcOrd="8" destOrd="0" presId="urn:microsoft.com/office/officeart/2005/8/layout/list1"/>
    <dgm:cxn modelId="{6BE8E2E4-E331-DE4C-86A2-4B53E9020907}" type="presParOf" srcId="{C18CA37E-D333-BF42-AFBF-D172431F6EF1}" destId="{A1F6125E-1528-5844-BC35-F9CE92B41E04}" srcOrd="0" destOrd="0" presId="urn:microsoft.com/office/officeart/2005/8/layout/list1"/>
    <dgm:cxn modelId="{B5E8EBD5-C2E2-5E4B-8180-10FD155C88AC}" type="presParOf" srcId="{C18CA37E-D333-BF42-AFBF-D172431F6EF1}" destId="{3718F2F6-B0DE-4A49-A181-9F6A509D893E}" srcOrd="1" destOrd="0" presId="urn:microsoft.com/office/officeart/2005/8/layout/list1"/>
    <dgm:cxn modelId="{A2D2B04E-648B-1D40-873E-5B79E0E7F765}" type="presParOf" srcId="{19CDA2B9-090A-AA43-B276-E3D890AA7936}" destId="{491789D0-436A-1540-99F2-0223F645748E}" srcOrd="9" destOrd="0" presId="urn:microsoft.com/office/officeart/2005/8/layout/list1"/>
    <dgm:cxn modelId="{D12EF9C0-4128-474F-84DC-47FC6288DD95}" type="presParOf" srcId="{19CDA2B9-090A-AA43-B276-E3D890AA7936}" destId="{B89515C8-581F-894F-AC93-89FA4EF9B81E}" srcOrd="10" destOrd="0" presId="urn:microsoft.com/office/officeart/2005/8/layout/list1"/>
    <dgm:cxn modelId="{A65A6038-5BEF-4941-9A0A-C57148633A9D}" type="presParOf" srcId="{19CDA2B9-090A-AA43-B276-E3D890AA7936}" destId="{E8862990-8641-4B46-B06A-CBE286A41100}" srcOrd="11" destOrd="0" presId="urn:microsoft.com/office/officeart/2005/8/layout/list1"/>
    <dgm:cxn modelId="{671EB1AF-F581-AE4E-BFF3-14D24B69ACBF}" type="presParOf" srcId="{19CDA2B9-090A-AA43-B276-E3D890AA7936}" destId="{B9FCD86D-451F-C642-B89B-D91C51B8F299}" srcOrd="12" destOrd="0" presId="urn:microsoft.com/office/officeart/2005/8/layout/list1"/>
    <dgm:cxn modelId="{ECFB4445-A3A2-C340-A068-4CBCD84D24BE}" type="presParOf" srcId="{B9FCD86D-451F-C642-B89B-D91C51B8F299}" destId="{03200B9B-D50E-3E43-B4D9-3B33B136303D}" srcOrd="0" destOrd="0" presId="urn:microsoft.com/office/officeart/2005/8/layout/list1"/>
    <dgm:cxn modelId="{4F430432-3AFC-064B-A5D6-FFC48C2797C4}" type="presParOf" srcId="{B9FCD86D-451F-C642-B89B-D91C51B8F299}" destId="{736EC30A-7B6F-6045-8CC2-73F8ECE41F43}" srcOrd="1" destOrd="0" presId="urn:microsoft.com/office/officeart/2005/8/layout/list1"/>
    <dgm:cxn modelId="{C0A23C80-7D4C-8B46-B241-7A338E92D7DC}" type="presParOf" srcId="{19CDA2B9-090A-AA43-B276-E3D890AA7936}" destId="{4ADB4552-14F0-E940-BD0A-09D6B6C04034}" srcOrd="13" destOrd="0" presId="urn:microsoft.com/office/officeart/2005/8/layout/list1"/>
    <dgm:cxn modelId="{C4B7D393-0197-DD45-997E-A92635BD5C2E}" type="presParOf" srcId="{19CDA2B9-090A-AA43-B276-E3D890AA7936}" destId="{4DD7B3DC-C681-5A4C-8FAE-5554247A82B1}" srcOrd="14" destOrd="0" presId="urn:microsoft.com/office/officeart/2005/8/layout/list1"/>
    <dgm:cxn modelId="{DBCC4237-EF63-964D-9F1C-A83637A82049}" type="presParOf" srcId="{19CDA2B9-090A-AA43-B276-E3D890AA7936}" destId="{F3DCEC5F-58AD-734A-8C99-CBE47E1984B7}" srcOrd="15" destOrd="0" presId="urn:microsoft.com/office/officeart/2005/8/layout/list1"/>
    <dgm:cxn modelId="{E593B856-2474-844F-A450-0978393EC929}" type="presParOf" srcId="{19CDA2B9-090A-AA43-B276-E3D890AA7936}" destId="{6990DE60-5ACC-344E-93FF-A08BB2AE2735}" srcOrd="16" destOrd="0" presId="urn:microsoft.com/office/officeart/2005/8/layout/list1"/>
    <dgm:cxn modelId="{B79354DC-8F36-6A40-B686-927A10A8A541}" type="presParOf" srcId="{6990DE60-5ACC-344E-93FF-A08BB2AE2735}" destId="{BA1BF5E8-2178-F249-B025-43493B9192C2}" srcOrd="0" destOrd="0" presId="urn:microsoft.com/office/officeart/2005/8/layout/list1"/>
    <dgm:cxn modelId="{59701F76-22A6-704B-A38C-84A26467EC8C}" type="presParOf" srcId="{6990DE60-5ACC-344E-93FF-A08BB2AE2735}" destId="{1B7F2ED6-9C9A-6B4C-8511-8A7B4A78EF5D}" srcOrd="1" destOrd="0" presId="urn:microsoft.com/office/officeart/2005/8/layout/list1"/>
    <dgm:cxn modelId="{DE4C971C-3B33-4E4A-A1BD-698DF61A955E}" type="presParOf" srcId="{19CDA2B9-090A-AA43-B276-E3D890AA7936}" destId="{7549564E-1D9E-8149-98BB-41E1764CB207}" srcOrd="17" destOrd="0" presId="urn:microsoft.com/office/officeart/2005/8/layout/list1"/>
    <dgm:cxn modelId="{5B845558-01B3-DB49-A033-22CD28BADDAF}" type="presParOf" srcId="{19CDA2B9-090A-AA43-B276-E3D890AA7936}" destId="{05015311-8EEE-2B4F-9F4E-599635928467}"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FC162E-28EB-4502-B2DD-F3FDDC7FEC49}">
      <dsp:nvSpPr>
        <dsp:cNvPr id="0" name=""/>
        <dsp:cNvSpPr/>
      </dsp:nvSpPr>
      <dsp:spPr>
        <a:xfrm>
          <a:off x="1063980" y="852132"/>
          <a:ext cx="1274535" cy="12745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A83293-3857-4055-9F44-56B2A4425291}">
      <dsp:nvSpPr>
        <dsp:cNvPr id="0" name=""/>
        <dsp:cNvSpPr/>
      </dsp:nvSpPr>
      <dsp:spPr>
        <a:xfrm>
          <a:off x="285097" y="2478659"/>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b="1" kern="1200"/>
            <a:t>Front End – Java FX</a:t>
          </a:r>
          <a:endParaRPr lang="en-US" sz="2400" kern="1200"/>
        </a:p>
      </dsp:txBody>
      <dsp:txXfrm>
        <a:off x="285097" y="2478659"/>
        <a:ext cx="2832300" cy="720000"/>
      </dsp:txXfrm>
    </dsp:sp>
    <dsp:sp modelId="{255DA27F-6EFF-47D7-A35F-48019D01B0AE}">
      <dsp:nvSpPr>
        <dsp:cNvPr id="0" name=""/>
        <dsp:cNvSpPr/>
      </dsp:nvSpPr>
      <dsp:spPr>
        <a:xfrm>
          <a:off x="4391932" y="852132"/>
          <a:ext cx="1274535" cy="12745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99AE9B-F30A-4130-97B6-C805F19FC26A}">
      <dsp:nvSpPr>
        <dsp:cNvPr id="0" name=""/>
        <dsp:cNvSpPr/>
      </dsp:nvSpPr>
      <dsp:spPr>
        <a:xfrm>
          <a:off x="3613050" y="2478659"/>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b="1" kern="1200"/>
            <a:t>Database : FXML Data – CSV File </a:t>
          </a:r>
          <a:endParaRPr lang="en-US" sz="2400" kern="1200"/>
        </a:p>
      </dsp:txBody>
      <dsp:txXfrm>
        <a:off x="3613050" y="2478659"/>
        <a:ext cx="2832300" cy="720000"/>
      </dsp:txXfrm>
    </dsp:sp>
    <dsp:sp modelId="{62EFE6C3-2C52-444C-B0DC-368ED63CE4CD}">
      <dsp:nvSpPr>
        <dsp:cNvPr id="0" name=""/>
        <dsp:cNvSpPr/>
      </dsp:nvSpPr>
      <dsp:spPr>
        <a:xfrm>
          <a:off x="7719885" y="852132"/>
          <a:ext cx="1274535" cy="12745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7D28DD-2AB6-4A6C-832E-6078ABCD8F12}">
      <dsp:nvSpPr>
        <dsp:cNvPr id="0" name=""/>
        <dsp:cNvSpPr/>
      </dsp:nvSpPr>
      <dsp:spPr>
        <a:xfrm>
          <a:off x="6941002" y="2478659"/>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b="1" kern="1200"/>
            <a:t>Backend – JavaEE</a:t>
          </a:r>
          <a:endParaRPr lang="en-US" sz="2400" kern="1200"/>
        </a:p>
      </dsp:txBody>
      <dsp:txXfrm>
        <a:off x="6941002" y="2478659"/>
        <a:ext cx="28323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CA2003-C21F-6146-88FB-2F7EA99DB3B9}">
      <dsp:nvSpPr>
        <dsp:cNvPr id="0" name=""/>
        <dsp:cNvSpPr/>
      </dsp:nvSpPr>
      <dsp:spPr>
        <a:xfrm>
          <a:off x="3437" y="599016"/>
          <a:ext cx="1861393" cy="11168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Singleton – To get model objects instantiated</a:t>
          </a:r>
        </a:p>
      </dsp:txBody>
      <dsp:txXfrm>
        <a:off x="3437" y="599016"/>
        <a:ext cx="1861393" cy="1116836"/>
      </dsp:txXfrm>
    </dsp:sp>
    <dsp:sp modelId="{74C5F148-CF8A-1B4D-A737-3EDB65849A22}">
      <dsp:nvSpPr>
        <dsp:cNvPr id="0" name=""/>
        <dsp:cNvSpPr/>
      </dsp:nvSpPr>
      <dsp:spPr>
        <a:xfrm>
          <a:off x="2050970" y="599016"/>
          <a:ext cx="1861393" cy="111683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Adapter Pattern </a:t>
          </a:r>
        </a:p>
      </dsp:txBody>
      <dsp:txXfrm>
        <a:off x="2050970" y="599016"/>
        <a:ext cx="1861393" cy="1116836"/>
      </dsp:txXfrm>
    </dsp:sp>
    <dsp:sp modelId="{9447E54A-A1ED-CD4C-93C5-5743A673900C}">
      <dsp:nvSpPr>
        <dsp:cNvPr id="0" name=""/>
        <dsp:cNvSpPr/>
      </dsp:nvSpPr>
      <dsp:spPr>
        <a:xfrm>
          <a:off x="4098503" y="599016"/>
          <a:ext cx="1861393" cy="111683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Command Pattern</a:t>
          </a:r>
        </a:p>
      </dsp:txBody>
      <dsp:txXfrm>
        <a:off x="4098503" y="599016"/>
        <a:ext cx="1861393" cy="1116836"/>
      </dsp:txXfrm>
    </dsp:sp>
    <dsp:sp modelId="{14EC5FAA-E822-014D-AAD0-9B35A9D77125}">
      <dsp:nvSpPr>
        <dsp:cNvPr id="0" name=""/>
        <dsp:cNvSpPr/>
      </dsp:nvSpPr>
      <dsp:spPr>
        <a:xfrm>
          <a:off x="6146036" y="599016"/>
          <a:ext cx="1861393" cy="111683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Decorator pattern </a:t>
          </a:r>
        </a:p>
      </dsp:txBody>
      <dsp:txXfrm>
        <a:off x="6146036" y="599016"/>
        <a:ext cx="1861393" cy="1116836"/>
      </dsp:txXfrm>
    </dsp:sp>
    <dsp:sp modelId="{CF2926A6-48E3-124D-B7EA-BEE0F0EBAAC3}">
      <dsp:nvSpPr>
        <dsp:cNvPr id="0" name=""/>
        <dsp:cNvSpPr/>
      </dsp:nvSpPr>
      <dsp:spPr>
        <a:xfrm>
          <a:off x="8193568" y="599016"/>
          <a:ext cx="1861393" cy="111683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Façade pattern</a:t>
          </a:r>
        </a:p>
      </dsp:txBody>
      <dsp:txXfrm>
        <a:off x="8193568" y="599016"/>
        <a:ext cx="1861393" cy="1116836"/>
      </dsp:txXfrm>
    </dsp:sp>
    <dsp:sp modelId="{D36D9D55-B328-C74E-BA49-42EEC5B32647}">
      <dsp:nvSpPr>
        <dsp:cNvPr id="0" name=""/>
        <dsp:cNvSpPr/>
      </dsp:nvSpPr>
      <dsp:spPr>
        <a:xfrm>
          <a:off x="1027204" y="1901992"/>
          <a:ext cx="1861393" cy="11168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Factory Pattern</a:t>
          </a:r>
        </a:p>
      </dsp:txBody>
      <dsp:txXfrm>
        <a:off x="1027204" y="1901992"/>
        <a:ext cx="1861393" cy="1116836"/>
      </dsp:txXfrm>
    </dsp:sp>
    <dsp:sp modelId="{034C0018-E33F-7543-A5CF-6AFAEA194B68}">
      <dsp:nvSpPr>
        <dsp:cNvPr id="0" name=""/>
        <dsp:cNvSpPr/>
      </dsp:nvSpPr>
      <dsp:spPr>
        <a:xfrm>
          <a:off x="3074736" y="1901992"/>
          <a:ext cx="1861393" cy="111683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Prototype pattern</a:t>
          </a:r>
        </a:p>
      </dsp:txBody>
      <dsp:txXfrm>
        <a:off x="3074736" y="1901992"/>
        <a:ext cx="1861393" cy="1116836"/>
      </dsp:txXfrm>
    </dsp:sp>
    <dsp:sp modelId="{6A87D705-CE5A-0C4D-BB5D-9C9DD0107420}">
      <dsp:nvSpPr>
        <dsp:cNvPr id="0" name=""/>
        <dsp:cNvSpPr/>
      </dsp:nvSpPr>
      <dsp:spPr>
        <a:xfrm>
          <a:off x="5122269" y="1901992"/>
          <a:ext cx="1861393" cy="111683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State Pattern</a:t>
          </a:r>
        </a:p>
      </dsp:txBody>
      <dsp:txXfrm>
        <a:off x="5122269" y="1901992"/>
        <a:ext cx="1861393" cy="1116836"/>
      </dsp:txXfrm>
    </dsp:sp>
    <dsp:sp modelId="{AA49B3E9-346C-A443-94B4-CCECC8F91A27}">
      <dsp:nvSpPr>
        <dsp:cNvPr id="0" name=""/>
        <dsp:cNvSpPr/>
      </dsp:nvSpPr>
      <dsp:spPr>
        <a:xfrm>
          <a:off x="7169802" y="1901992"/>
          <a:ext cx="1861393" cy="111683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Strategy Pattern</a:t>
          </a:r>
        </a:p>
      </dsp:txBody>
      <dsp:txXfrm>
        <a:off x="7169802" y="1901992"/>
        <a:ext cx="1861393" cy="11168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7E1AF6-60C0-4028-ACC4-64C9B02C4694}">
      <dsp:nvSpPr>
        <dsp:cNvPr id="0" name=""/>
        <dsp:cNvSpPr/>
      </dsp:nvSpPr>
      <dsp:spPr>
        <a:xfrm>
          <a:off x="489253" y="927333"/>
          <a:ext cx="793388" cy="7933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049E70-CC18-40AA-BD62-3996CD129823}">
      <dsp:nvSpPr>
        <dsp:cNvPr id="0" name=""/>
        <dsp:cNvSpPr/>
      </dsp:nvSpPr>
      <dsp:spPr>
        <a:xfrm>
          <a:off x="4405" y="1985277"/>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1" kern="1200"/>
            <a:t>Sending notifications to all buyers</a:t>
          </a:r>
          <a:endParaRPr lang="en-US" sz="1700" kern="1200"/>
        </a:p>
      </dsp:txBody>
      <dsp:txXfrm>
        <a:off x="4405" y="1985277"/>
        <a:ext cx="1763085" cy="705234"/>
      </dsp:txXfrm>
    </dsp:sp>
    <dsp:sp modelId="{9C06C3F2-3112-4A9F-817A-D0E91F77E856}">
      <dsp:nvSpPr>
        <dsp:cNvPr id="0" name=""/>
        <dsp:cNvSpPr/>
      </dsp:nvSpPr>
      <dsp:spPr>
        <a:xfrm>
          <a:off x="2560879" y="927333"/>
          <a:ext cx="793388" cy="7933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9AB6AE-634F-4852-AA2A-91C7E4AF5615}">
      <dsp:nvSpPr>
        <dsp:cNvPr id="0" name=""/>
        <dsp:cNvSpPr/>
      </dsp:nvSpPr>
      <dsp:spPr>
        <a:xfrm>
          <a:off x="2076031" y="1985277"/>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1" kern="1200"/>
            <a:t>Enhanced user interface</a:t>
          </a:r>
          <a:endParaRPr lang="en-US" sz="1700" kern="1200"/>
        </a:p>
      </dsp:txBody>
      <dsp:txXfrm>
        <a:off x="2076031" y="1985277"/>
        <a:ext cx="1763085" cy="705234"/>
      </dsp:txXfrm>
    </dsp:sp>
    <dsp:sp modelId="{439DD070-AF44-4BFA-BFF0-D5E59C693E84}">
      <dsp:nvSpPr>
        <dsp:cNvPr id="0" name=""/>
        <dsp:cNvSpPr/>
      </dsp:nvSpPr>
      <dsp:spPr>
        <a:xfrm>
          <a:off x="4632505" y="927333"/>
          <a:ext cx="793388" cy="7933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C2E92A-21E4-4A93-B2B3-121C54C0E326}">
      <dsp:nvSpPr>
        <dsp:cNvPr id="0" name=""/>
        <dsp:cNvSpPr/>
      </dsp:nvSpPr>
      <dsp:spPr>
        <a:xfrm>
          <a:off x="4147657" y="1985277"/>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1" kern="1200"/>
            <a:t>Enhanced security measures</a:t>
          </a:r>
          <a:endParaRPr lang="en-US" sz="1700" kern="1200"/>
        </a:p>
      </dsp:txBody>
      <dsp:txXfrm>
        <a:off x="4147657" y="1985277"/>
        <a:ext cx="1763085" cy="705234"/>
      </dsp:txXfrm>
    </dsp:sp>
    <dsp:sp modelId="{D346E01F-4098-46BE-B827-E04A2FDFCB99}">
      <dsp:nvSpPr>
        <dsp:cNvPr id="0" name=""/>
        <dsp:cNvSpPr/>
      </dsp:nvSpPr>
      <dsp:spPr>
        <a:xfrm>
          <a:off x="6704131" y="927333"/>
          <a:ext cx="793388" cy="7933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C53273-2C39-44B6-8AF1-2E6FFF1F9ABC}">
      <dsp:nvSpPr>
        <dsp:cNvPr id="0" name=""/>
        <dsp:cNvSpPr/>
      </dsp:nvSpPr>
      <dsp:spPr>
        <a:xfrm>
          <a:off x="6219283" y="1985277"/>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1" kern="1200"/>
            <a:t>Accepting online payments</a:t>
          </a:r>
          <a:endParaRPr lang="en-US" sz="1700" kern="1200"/>
        </a:p>
      </dsp:txBody>
      <dsp:txXfrm>
        <a:off x="6219283" y="1985277"/>
        <a:ext cx="1763085" cy="705234"/>
      </dsp:txXfrm>
    </dsp:sp>
    <dsp:sp modelId="{A1FDDFA5-ADE8-4D5C-BAD4-C4E50764B363}">
      <dsp:nvSpPr>
        <dsp:cNvPr id="0" name=""/>
        <dsp:cNvSpPr/>
      </dsp:nvSpPr>
      <dsp:spPr>
        <a:xfrm>
          <a:off x="8775757" y="927333"/>
          <a:ext cx="793388" cy="79338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85D0C3-46F3-4BA3-9344-456DD12DB6BC}">
      <dsp:nvSpPr>
        <dsp:cNvPr id="0" name=""/>
        <dsp:cNvSpPr/>
      </dsp:nvSpPr>
      <dsp:spPr>
        <a:xfrm>
          <a:off x="8290908" y="1985277"/>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1" kern="1200"/>
            <a:t>Real time chat systems for cliets</a:t>
          </a:r>
          <a:endParaRPr lang="en-US" sz="1700" kern="1200"/>
        </a:p>
      </dsp:txBody>
      <dsp:txXfrm>
        <a:off x="8290908" y="1985277"/>
        <a:ext cx="1763085" cy="7052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992C9B-4360-D640-8E36-0291D03FD57A}">
      <dsp:nvSpPr>
        <dsp:cNvPr id="0" name=""/>
        <dsp:cNvSpPr/>
      </dsp:nvSpPr>
      <dsp:spPr>
        <a:xfrm>
          <a:off x="0" y="322761"/>
          <a:ext cx="4741962"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65C403-DBEA-9F4F-94B1-B54753B9FE37}">
      <dsp:nvSpPr>
        <dsp:cNvPr id="0" name=""/>
        <dsp:cNvSpPr/>
      </dsp:nvSpPr>
      <dsp:spPr>
        <a:xfrm>
          <a:off x="237098" y="86601"/>
          <a:ext cx="3319373"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464" tIns="0" rIns="125464" bIns="0" numCol="1" spcCol="1270" anchor="ctr" anchorCtr="0">
          <a:noAutofit/>
        </a:bodyPr>
        <a:lstStyle/>
        <a:p>
          <a:pPr marL="0" lvl="0" indent="0" algn="l" defTabSz="711200">
            <a:lnSpc>
              <a:spcPct val="90000"/>
            </a:lnSpc>
            <a:spcBef>
              <a:spcPct val="0"/>
            </a:spcBef>
            <a:spcAft>
              <a:spcPct val="35000"/>
            </a:spcAft>
            <a:buNone/>
          </a:pPr>
          <a:r>
            <a:rPr lang="en-US" sz="1600" kern="1200"/>
            <a:t>Anouksha Kolige Sreemurthy  </a:t>
          </a:r>
        </a:p>
      </dsp:txBody>
      <dsp:txXfrm>
        <a:off x="260155" y="109658"/>
        <a:ext cx="3273259" cy="426206"/>
      </dsp:txXfrm>
    </dsp:sp>
    <dsp:sp modelId="{86DEAFDC-1345-F345-95F7-642559075280}">
      <dsp:nvSpPr>
        <dsp:cNvPr id="0" name=""/>
        <dsp:cNvSpPr/>
      </dsp:nvSpPr>
      <dsp:spPr>
        <a:xfrm>
          <a:off x="0" y="1048521"/>
          <a:ext cx="4741962"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EA5969-152E-C04F-ADD8-7C9D6A6697B0}">
      <dsp:nvSpPr>
        <dsp:cNvPr id="0" name=""/>
        <dsp:cNvSpPr/>
      </dsp:nvSpPr>
      <dsp:spPr>
        <a:xfrm>
          <a:off x="237098" y="812361"/>
          <a:ext cx="3319373"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464" tIns="0" rIns="125464" bIns="0" numCol="1" spcCol="1270" anchor="ctr" anchorCtr="0">
          <a:noAutofit/>
        </a:bodyPr>
        <a:lstStyle/>
        <a:p>
          <a:pPr marL="0" lvl="0" indent="0" algn="l" defTabSz="711200">
            <a:lnSpc>
              <a:spcPct val="90000"/>
            </a:lnSpc>
            <a:spcBef>
              <a:spcPct val="0"/>
            </a:spcBef>
            <a:spcAft>
              <a:spcPct val="35000"/>
            </a:spcAft>
            <a:buNone/>
          </a:pPr>
          <a:r>
            <a:rPr lang="en-US" sz="1600" kern="1200"/>
            <a:t>Anshul Tarun Sharma</a:t>
          </a:r>
        </a:p>
      </dsp:txBody>
      <dsp:txXfrm>
        <a:off x="260155" y="835418"/>
        <a:ext cx="3273259" cy="426206"/>
      </dsp:txXfrm>
    </dsp:sp>
    <dsp:sp modelId="{B89515C8-581F-894F-AC93-89FA4EF9B81E}">
      <dsp:nvSpPr>
        <dsp:cNvPr id="0" name=""/>
        <dsp:cNvSpPr/>
      </dsp:nvSpPr>
      <dsp:spPr>
        <a:xfrm>
          <a:off x="0" y="1774281"/>
          <a:ext cx="4741962"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18F2F6-B0DE-4A49-A181-9F6A509D893E}">
      <dsp:nvSpPr>
        <dsp:cNvPr id="0" name=""/>
        <dsp:cNvSpPr/>
      </dsp:nvSpPr>
      <dsp:spPr>
        <a:xfrm>
          <a:off x="237098" y="1538121"/>
          <a:ext cx="3319373"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464" tIns="0" rIns="125464" bIns="0" numCol="1" spcCol="1270" anchor="ctr" anchorCtr="0">
          <a:noAutofit/>
        </a:bodyPr>
        <a:lstStyle/>
        <a:p>
          <a:pPr marL="0" lvl="0" indent="0" algn="l" defTabSz="711200">
            <a:lnSpc>
              <a:spcPct val="90000"/>
            </a:lnSpc>
            <a:spcBef>
              <a:spcPct val="0"/>
            </a:spcBef>
            <a:spcAft>
              <a:spcPct val="35000"/>
            </a:spcAft>
            <a:buNone/>
          </a:pPr>
          <a:r>
            <a:rPr lang="en-US" sz="1600" kern="1200" dirty="0"/>
            <a:t>Arpita  Rai</a:t>
          </a:r>
        </a:p>
      </dsp:txBody>
      <dsp:txXfrm>
        <a:off x="260155" y="1561178"/>
        <a:ext cx="3273259" cy="426206"/>
      </dsp:txXfrm>
    </dsp:sp>
    <dsp:sp modelId="{4DD7B3DC-C681-5A4C-8FAE-5554247A82B1}">
      <dsp:nvSpPr>
        <dsp:cNvPr id="0" name=""/>
        <dsp:cNvSpPr/>
      </dsp:nvSpPr>
      <dsp:spPr>
        <a:xfrm>
          <a:off x="0" y="2500041"/>
          <a:ext cx="4741962"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6EC30A-7B6F-6045-8CC2-73F8ECE41F43}">
      <dsp:nvSpPr>
        <dsp:cNvPr id="0" name=""/>
        <dsp:cNvSpPr/>
      </dsp:nvSpPr>
      <dsp:spPr>
        <a:xfrm>
          <a:off x="237098" y="2263881"/>
          <a:ext cx="3319373"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464" tIns="0" rIns="125464" bIns="0" numCol="1" spcCol="1270" anchor="ctr" anchorCtr="0">
          <a:noAutofit/>
        </a:bodyPr>
        <a:lstStyle/>
        <a:p>
          <a:pPr marL="0" lvl="0" indent="0" algn="l" defTabSz="711200">
            <a:lnSpc>
              <a:spcPct val="90000"/>
            </a:lnSpc>
            <a:spcBef>
              <a:spcPct val="0"/>
            </a:spcBef>
            <a:spcAft>
              <a:spcPct val="35000"/>
            </a:spcAft>
            <a:buNone/>
          </a:pPr>
          <a:r>
            <a:rPr lang="en-US" sz="1600" kern="1200"/>
            <a:t>Jahnavi Gangarapu</a:t>
          </a:r>
        </a:p>
      </dsp:txBody>
      <dsp:txXfrm>
        <a:off x="260155" y="2286938"/>
        <a:ext cx="3273259" cy="426206"/>
      </dsp:txXfrm>
    </dsp:sp>
    <dsp:sp modelId="{05015311-8EEE-2B4F-9F4E-599635928467}">
      <dsp:nvSpPr>
        <dsp:cNvPr id="0" name=""/>
        <dsp:cNvSpPr/>
      </dsp:nvSpPr>
      <dsp:spPr>
        <a:xfrm>
          <a:off x="0" y="3225801"/>
          <a:ext cx="4741962" cy="4031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B7F2ED6-9C9A-6B4C-8511-8A7B4A78EF5D}">
      <dsp:nvSpPr>
        <dsp:cNvPr id="0" name=""/>
        <dsp:cNvSpPr/>
      </dsp:nvSpPr>
      <dsp:spPr>
        <a:xfrm>
          <a:off x="237098" y="2989641"/>
          <a:ext cx="3319373"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464" tIns="0" rIns="125464" bIns="0" numCol="1" spcCol="1270" anchor="ctr" anchorCtr="0">
          <a:noAutofit/>
        </a:bodyPr>
        <a:lstStyle/>
        <a:p>
          <a:pPr marL="0" lvl="0" indent="0" algn="l" defTabSz="711200">
            <a:lnSpc>
              <a:spcPct val="90000"/>
            </a:lnSpc>
            <a:spcBef>
              <a:spcPct val="0"/>
            </a:spcBef>
            <a:spcAft>
              <a:spcPct val="35000"/>
            </a:spcAft>
            <a:buNone/>
          </a:pPr>
          <a:r>
            <a:rPr lang="en-US" sz="1600" kern="1200"/>
            <a:t>Krishnna Sarrdah</a:t>
          </a:r>
        </a:p>
      </dsp:txBody>
      <dsp:txXfrm>
        <a:off x="260155" y="3012698"/>
        <a:ext cx="3273259" cy="42620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1FD52FE-9FB5-5C4F-AA99-BED20547B8D0}" type="datetimeFigureOut">
              <a:rPr lang="en-US" smtClean="0"/>
              <a:t>12/11/23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A500BC66-F02F-6F4F-B39D-9EB49E727B27}" type="slidenum">
              <a:rPr lang="en-US" smtClean="0"/>
              <a:t>‹#›</a:t>
            </a:fld>
            <a:endParaRPr lang="en-US"/>
          </a:p>
        </p:txBody>
      </p:sp>
    </p:spTree>
    <p:extLst>
      <p:ext uri="{BB962C8B-B14F-4D97-AF65-F5344CB8AC3E}">
        <p14:creationId xmlns:p14="http://schemas.microsoft.com/office/powerpoint/2010/main" val="1319539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FD52FE-9FB5-5C4F-AA99-BED20547B8D0}" type="datetimeFigureOut">
              <a:rPr lang="en-US" smtClean="0"/>
              <a:t>12/11/23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0BC66-F02F-6F4F-B39D-9EB49E727B27}" type="slidenum">
              <a:rPr lang="en-US" smtClean="0"/>
              <a:t>‹#›</a:t>
            </a:fld>
            <a:endParaRPr lang="en-US"/>
          </a:p>
        </p:txBody>
      </p:sp>
    </p:spTree>
    <p:extLst>
      <p:ext uri="{BB962C8B-B14F-4D97-AF65-F5344CB8AC3E}">
        <p14:creationId xmlns:p14="http://schemas.microsoft.com/office/powerpoint/2010/main" val="4279370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FD52FE-9FB5-5C4F-AA99-BED20547B8D0}" type="datetimeFigureOut">
              <a:rPr lang="en-US" smtClean="0"/>
              <a:t>12/11/23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0BC66-F02F-6F4F-B39D-9EB49E727B27}" type="slidenum">
              <a:rPr lang="en-US" smtClean="0"/>
              <a:t>‹#›</a:t>
            </a:fld>
            <a:endParaRPr lang="en-US"/>
          </a:p>
        </p:txBody>
      </p:sp>
    </p:spTree>
    <p:extLst>
      <p:ext uri="{BB962C8B-B14F-4D97-AF65-F5344CB8AC3E}">
        <p14:creationId xmlns:p14="http://schemas.microsoft.com/office/powerpoint/2010/main" val="3057535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FD52FE-9FB5-5C4F-AA99-BED20547B8D0}" type="datetimeFigureOut">
              <a:rPr lang="en-US" smtClean="0"/>
              <a:t>12/11/23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0BC66-F02F-6F4F-B39D-9EB49E727B27}" type="slidenum">
              <a:rPr lang="en-US" smtClean="0"/>
              <a:t>‹#›</a:t>
            </a:fld>
            <a:endParaRPr lang="en-US"/>
          </a:p>
        </p:txBody>
      </p:sp>
    </p:spTree>
    <p:extLst>
      <p:ext uri="{BB962C8B-B14F-4D97-AF65-F5344CB8AC3E}">
        <p14:creationId xmlns:p14="http://schemas.microsoft.com/office/powerpoint/2010/main" val="1522216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21FD52FE-9FB5-5C4F-AA99-BED20547B8D0}" type="datetimeFigureOut">
              <a:rPr lang="en-US" smtClean="0"/>
              <a:t>12/11/23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A500BC66-F02F-6F4F-B39D-9EB49E727B27}" type="slidenum">
              <a:rPr lang="en-US" smtClean="0"/>
              <a:t>‹#›</a:t>
            </a:fld>
            <a:endParaRPr lang="en-US"/>
          </a:p>
        </p:txBody>
      </p:sp>
    </p:spTree>
    <p:extLst>
      <p:ext uri="{BB962C8B-B14F-4D97-AF65-F5344CB8AC3E}">
        <p14:creationId xmlns:p14="http://schemas.microsoft.com/office/powerpoint/2010/main" val="2865241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FD52FE-9FB5-5C4F-AA99-BED20547B8D0}" type="datetimeFigureOut">
              <a:rPr lang="en-US" smtClean="0"/>
              <a:t>12/11/23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0BC66-F02F-6F4F-B39D-9EB49E727B27}" type="slidenum">
              <a:rPr lang="en-US" smtClean="0"/>
              <a:t>‹#›</a:t>
            </a:fld>
            <a:endParaRPr lang="en-US"/>
          </a:p>
        </p:txBody>
      </p:sp>
    </p:spTree>
    <p:extLst>
      <p:ext uri="{BB962C8B-B14F-4D97-AF65-F5344CB8AC3E}">
        <p14:creationId xmlns:p14="http://schemas.microsoft.com/office/powerpoint/2010/main" val="3867563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FD52FE-9FB5-5C4F-AA99-BED20547B8D0}" type="datetimeFigureOut">
              <a:rPr lang="en-US" smtClean="0"/>
              <a:t>12/11/23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00BC66-F02F-6F4F-B39D-9EB49E727B27}"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09571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1FD52FE-9FB5-5C4F-AA99-BED20547B8D0}" type="datetimeFigureOut">
              <a:rPr lang="en-US" smtClean="0"/>
              <a:t>12/11/23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00BC66-F02F-6F4F-B39D-9EB49E727B27}"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0645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FD52FE-9FB5-5C4F-AA99-BED20547B8D0}" type="datetimeFigureOut">
              <a:rPr lang="en-US" smtClean="0"/>
              <a:t>12/11/23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00BC66-F02F-6F4F-B39D-9EB49E727B27}" type="slidenum">
              <a:rPr lang="en-US" smtClean="0"/>
              <a:t>‹#›</a:t>
            </a:fld>
            <a:endParaRPr lang="en-US"/>
          </a:p>
        </p:txBody>
      </p:sp>
    </p:spTree>
    <p:extLst>
      <p:ext uri="{BB962C8B-B14F-4D97-AF65-F5344CB8AC3E}">
        <p14:creationId xmlns:p14="http://schemas.microsoft.com/office/powerpoint/2010/main" val="4001020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FD52FE-9FB5-5C4F-AA99-BED20547B8D0}" type="datetimeFigureOut">
              <a:rPr lang="en-US" smtClean="0"/>
              <a:t>12/11/23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A500BC66-F02F-6F4F-B39D-9EB49E727B27}" type="slidenum">
              <a:rPr lang="en-US" smtClean="0"/>
              <a:t>‹#›</a:t>
            </a:fld>
            <a:endParaRPr lang="en-US"/>
          </a:p>
        </p:txBody>
      </p:sp>
    </p:spTree>
    <p:extLst>
      <p:ext uri="{BB962C8B-B14F-4D97-AF65-F5344CB8AC3E}">
        <p14:creationId xmlns:p14="http://schemas.microsoft.com/office/powerpoint/2010/main" val="478199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FD52FE-9FB5-5C4F-AA99-BED20547B8D0}" type="datetimeFigureOut">
              <a:rPr lang="en-US" smtClean="0"/>
              <a:t>12/11/23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A500BC66-F02F-6F4F-B39D-9EB49E727B27}" type="slidenum">
              <a:rPr lang="en-US" smtClean="0"/>
              <a:t>‹#›</a:t>
            </a:fld>
            <a:endParaRPr lang="en-US"/>
          </a:p>
        </p:txBody>
      </p:sp>
    </p:spTree>
    <p:extLst>
      <p:ext uri="{BB962C8B-B14F-4D97-AF65-F5344CB8AC3E}">
        <p14:creationId xmlns:p14="http://schemas.microsoft.com/office/powerpoint/2010/main" val="3508681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21FD52FE-9FB5-5C4F-AA99-BED20547B8D0}" type="datetimeFigureOut">
              <a:rPr lang="en-US" smtClean="0"/>
              <a:t>12/11/23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A500BC66-F02F-6F4F-B39D-9EB49E727B27}" type="slidenum">
              <a:rPr lang="en-US" smtClean="0"/>
              <a:t>‹#›</a:t>
            </a:fld>
            <a:endParaRPr lang="en-US"/>
          </a:p>
        </p:txBody>
      </p:sp>
    </p:spTree>
    <p:extLst>
      <p:ext uri="{BB962C8B-B14F-4D97-AF65-F5344CB8AC3E}">
        <p14:creationId xmlns:p14="http://schemas.microsoft.com/office/powerpoint/2010/main" val="158509463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07/relationships/hdphoto" Target="../media/hdphoto2.wdp"/><Relationship Id="rId7" Type="http://schemas.openxmlformats.org/officeDocument/2006/relationships/diagramColors" Target="../diagrams/colors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5.pn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microsoft.com/office/2007/relationships/hdphoto" Target="../media/hdphoto1.wdp"/><Relationship Id="rId4" Type="http://schemas.openxmlformats.org/officeDocument/2006/relationships/diagramData" Target="../diagrams/data4.xml"/><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34.sv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07/relationships/hdphoto" Target="../media/hdphoto2.wdp"/><Relationship Id="rId7" Type="http://schemas.openxmlformats.org/officeDocument/2006/relationships/diagramColors" Target="../diagrams/colors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75000"/>
                <a:shade val="58000"/>
                <a:satMod val="120000"/>
              </a:schemeClr>
              <a:schemeClr val="bg1">
                <a:tint val="50000"/>
                <a:shade val="96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B704DF-3A5B-367E-3877-C51244E89C02}"/>
              </a:ext>
            </a:extLst>
          </p:cNvPr>
          <p:cNvSpPr>
            <a:spLocks noGrp="1"/>
          </p:cNvSpPr>
          <p:nvPr>
            <p:ph type="ctrTitle"/>
          </p:nvPr>
        </p:nvSpPr>
        <p:spPr>
          <a:xfrm>
            <a:off x="6556100" y="1360493"/>
            <a:ext cx="4972511" cy="3106732"/>
          </a:xfrm>
        </p:spPr>
        <p:txBody>
          <a:bodyPr anchor="b">
            <a:normAutofit/>
          </a:bodyPr>
          <a:lstStyle/>
          <a:p>
            <a:r>
              <a:rPr lang="en-US" sz="7200" b="1" dirty="0">
                <a:solidFill>
                  <a:schemeClr val="tx1"/>
                </a:solidFill>
                <a:latin typeface="Aharoni" panose="020F0502020204030204" pitchFamily="34" charset="0"/>
                <a:cs typeface="Aharoni" panose="020F0502020204030204" pitchFamily="34" charset="0"/>
              </a:rPr>
              <a:t>CSYE 7374: Design Patterns</a:t>
            </a:r>
            <a:endParaRPr lang="en-US" sz="7200" dirty="0">
              <a:solidFill>
                <a:schemeClr val="tx1"/>
              </a:solidFill>
            </a:endParaRPr>
          </a:p>
        </p:txBody>
      </p:sp>
      <p:sp>
        <p:nvSpPr>
          <p:cNvPr id="3" name="Subtitle 2">
            <a:extLst>
              <a:ext uri="{FF2B5EF4-FFF2-40B4-BE49-F238E27FC236}">
                <a16:creationId xmlns:a16="http://schemas.microsoft.com/office/drawing/2014/main" id="{2F011414-AA03-1E95-C558-2F0C1AB43A86}"/>
              </a:ext>
            </a:extLst>
          </p:cNvPr>
          <p:cNvSpPr>
            <a:spLocks noGrp="1"/>
          </p:cNvSpPr>
          <p:nvPr>
            <p:ph type="subTitle" idx="1"/>
          </p:nvPr>
        </p:nvSpPr>
        <p:spPr>
          <a:xfrm>
            <a:off x="6556100" y="4687316"/>
            <a:ext cx="4972512" cy="1517088"/>
          </a:xfrm>
        </p:spPr>
        <p:txBody>
          <a:bodyPr>
            <a:normAutofit/>
          </a:bodyPr>
          <a:lstStyle/>
          <a:p>
            <a:endParaRPr lang="en-US" dirty="0">
              <a:solidFill>
                <a:srgbClr val="FFFFFF"/>
              </a:solidFill>
            </a:endParaRPr>
          </a:p>
        </p:txBody>
      </p:sp>
      <p:sp>
        <p:nvSpPr>
          <p:cNvPr id="1033" name="Freeform: Shape 1032">
            <a:extLst>
              <a:ext uri="{FF2B5EF4-FFF2-40B4-BE49-F238E27FC236}">
                <a16:creationId xmlns:a16="http://schemas.microsoft.com/office/drawing/2014/main" id="{14A1598B-1957-47CF-AAF4-F7A36DA0E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Northeastern University | MLA Job List">
            <a:extLst>
              <a:ext uri="{FF2B5EF4-FFF2-40B4-BE49-F238E27FC236}">
                <a16:creationId xmlns:a16="http://schemas.microsoft.com/office/drawing/2014/main" id="{862C68F6-907D-C9FB-2BE7-86159682C1B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3388" y="2309054"/>
            <a:ext cx="3972222" cy="2239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41934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E7A74-CAC7-B2AA-8449-995257A7326A}"/>
              </a:ext>
            </a:extLst>
          </p:cNvPr>
          <p:cNvSpPr>
            <a:spLocks noGrp="1"/>
          </p:cNvSpPr>
          <p:nvPr>
            <p:ph type="title"/>
          </p:nvPr>
        </p:nvSpPr>
        <p:spPr/>
        <p:txBody>
          <a:bodyPr/>
          <a:lstStyle/>
          <a:p>
            <a:pPr algn="ctr"/>
            <a:r>
              <a:rPr lang="en-US" b="1" dirty="0">
                <a:solidFill>
                  <a:schemeClr val="tx1"/>
                </a:solidFill>
                <a:latin typeface="Aharoni" panose="02010803020104030203" pitchFamily="2" charset="-79"/>
                <a:cs typeface="Aharoni" panose="02010803020104030203" pitchFamily="2" charset="-79"/>
              </a:rPr>
              <a:t>UML – Observer Pattern</a:t>
            </a:r>
            <a:endParaRPr lang="en-US" dirty="0">
              <a:solidFill>
                <a:schemeClr val="tx1"/>
              </a:solidFill>
            </a:endParaRPr>
          </a:p>
        </p:txBody>
      </p:sp>
      <p:sp>
        <p:nvSpPr>
          <p:cNvPr id="3" name="Content Placeholder 2">
            <a:extLst>
              <a:ext uri="{FF2B5EF4-FFF2-40B4-BE49-F238E27FC236}">
                <a16:creationId xmlns:a16="http://schemas.microsoft.com/office/drawing/2014/main" id="{F9D45B5C-A5BA-76DC-C2A3-7CF0EFE85EE8}"/>
              </a:ext>
            </a:extLst>
          </p:cNvPr>
          <p:cNvSpPr>
            <a:spLocks noGrp="1"/>
          </p:cNvSpPr>
          <p:nvPr>
            <p:ph idx="1"/>
          </p:nvPr>
        </p:nvSpPr>
        <p:spPr>
          <a:xfrm>
            <a:off x="8401050" y="2016461"/>
            <a:ext cx="3241548" cy="4050792"/>
          </a:xfrm>
        </p:spPr>
        <p:txBody>
          <a:bodyPr>
            <a:normAutofit/>
          </a:bodyPr>
          <a:lstStyle/>
          <a:p>
            <a:r>
              <a:rPr lang="en-US" sz="1400" b="1" i="0" dirty="0">
                <a:effectLst/>
              </a:rPr>
              <a:t>The Observer pattern in the Store System works like a notification system: when an order changes, observers like the '</a:t>
            </a:r>
            <a:r>
              <a:rPr lang="en-US" sz="1400" b="1" i="0" dirty="0" err="1">
                <a:effectLst/>
              </a:rPr>
              <a:t>PriceObserver</a:t>
            </a:r>
            <a:r>
              <a:rPr lang="en-US" sz="1400" b="1" i="0" dirty="0">
                <a:effectLst/>
              </a:rPr>
              <a:t>' and '</a:t>
            </a:r>
            <a:r>
              <a:rPr lang="en-US" sz="1400" b="1" i="0" dirty="0" err="1">
                <a:effectLst/>
              </a:rPr>
              <a:t>QuantityObserver</a:t>
            </a:r>
            <a:r>
              <a:rPr lang="en-US" sz="1400" b="1" i="0" dirty="0">
                <a:effectLst/>
              </a:rPr>
              <a:t>' react, adjusting discounts and shipping costs based on specific conditions, keeping track of order updates.</a:t>
            </a:r>
            <a:endParaRPr lang="en-US" sz="1400" b="1" dirty="0"/>
          </a:p>
        </p:txBody>
      </p:sp>
      <p:pic>
        <p:nvPicPr>
          <p:cNvPr id="4" name="Picture 2" descr="Northeastern University | MLA Job List">
            <a:extLst>
              <a:ext uri="{FF2B5EF4-FFF2-40B4-BE49-F238E27FC236}">
                <a16:creationId xmlns:a16="http://schemas.microsoft.com/office/drawing/2014/main" id="{FEBD292C-0591-7912-2AC0-F8DD5C3BAA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067253"/>
            <a:ext cx="1665475" cy="9391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503CA2D-DF90-39D7-E514-E835AB123CFD}"/>
              </a:ext>
            </a:extLst>
          </p:cNvPr>
          <p:cNvPicPr>
            <a:picLocks noChangeAspect="1"/>
          </p:cNvPicPr>
          <p:nvPr/>
        </p:nvPicPr>
        <p:blipFill>
          <a:blip r:embed="rId3"/>
          <a:stretch>
            <a:fillRect/>
          </a:stretch>
        </p:blipFill>
        <p:spPr>
          <a:xfrm>
            <a:off x="1063752" y="1909788"/>
            <a:ext cx="6602815" cy="3848076"/>
          </a:xfrm>
          <a:prstGeom prst="rect">
            <a:avLst/>
          </a:prstGeom>
        </p:spPr>
      </p:pic>
    </p:spTree>
    <p:extLst>
      <p:ext uri="{BB962C8B-B14F-4D97-AF65-F5344CB8AC3E}">
        <p14:creationId xmlns:p14="http://schemas.microsoft.com/office/powerpoint/2010/main" val="3308242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E7A74-CAC7-B2AA-8449-995257A7326A}"/>
              </a:ext>
            </a:extLst>
          </p:cNvPr>
          <p:cNvSpPr>
            <a:spLocks noGrp="1"/>
          </p:cNvSpPr>
          <p:nvPr>
            <p:ph type="title"/>
          </p:nvPr>
        </p:nvSpPr>
        <p:spPr/>
        <p:txBody>
          <a:bodyPr/>
          <a:lstStyle/>
          <a:p>
            <a:pPr algn="ctr"/>
            <a:r>
              <a:rPr lang="en-US" b="1" dirty="0">
                <a:solidFill>
                  <a:schemeClr val="tx1"/>
                </a:solidFill>
                <a:latin typeface="Aharoni" panose="02010803020104030203" pitchFamily="2" charset="-79"/>
                <a:cs typeface="Aharoni" panose="02010803020104030203" pitchFamily="2" charset="-79"/>
              </a:rPr>
              <a:t>UML – Prototype Pattern</a:t>
            </a:r>
            <a:endParaRPr lang="en-US" dirty="0">
              <a:solidFill>
                <a:schemeClr val="tx1"/>
              </a:solidFill>
            </a:endParaRPr>
          </a:p>
        </p:txBody>
      </p:sp>
      <p:sp>
        <p:nvSpPr>
          <p:cNvPr id="3" name="Content Placeholder 2">
            <a:extLst>
              <a:ext uri="{FF2B5EF4-FFF2-40B4-BE49-F238E27FC236}">
                <a16:creationId xmlns:a16="http://schemas.microsoft.com/office/drawing/2014/main" id="{F9D45B5C-A5BA-76DC-C2A3-7CF0EFE85EE8}"/>
              </a:ext>
            </a:extLst>
          </p:cNvPr>
          <p:cNvSpPr>
            <a:spLocks noGrp="1"/>
          </p:cNvSpPr>
          <p:nvPr>
            <p:ph idx="1"/>
          </p:nvPr>
        </p:nvSpPr>
        <p:spPr>
          <a:xfrm>
            <a:off x="8401050" y="2016461"/>
            <a:ext cx="3241548" cy="4050792"/>
          </a:xfrm>
        </p:spPr>
        <p:txBody>
          <a:bodyPr>
            <a:normAutofit/>
          </a:bodyPr>
          <a:lstStyle/>
          <a:p>
            <a:r>
              <a:rPr lang="en-US" sz="1600" b="1" i="0" dirty="0">
                <a:effectLst/>
              </a:rPr>
              <a:t>The Prototype pattern in the Store System is like a blueprint (</a:t>
            </a:r>
            <a:r>
              <a:rPr lang="en-US" sz="1600" b="1" i="0" dirty="0" err="1">
                <a:effectLst/>
              </a:rPr>
              <a:t>DeliveryType</a:t>
            </a:r>
            <a:r>
              <a:rPr lang="en-US" sz="1600" b="1" i="0" dirty="0">
                <a:effectLst/>
              </a:rPr>
              <a:t>) that allows creating different delivery types (</a:t>
            </a:r>
            <a:r>
              <a:rPr lang="en-US" sz="1600" b="1" i="0" dirty="0" err="1">
                <a:effectLst/>
              </a:rPr>
              <a:t>HomeDelivery</a:t>
            </a:r>
            <a:r>
              <a:rPr lang="en-US" sz="1600" b="1" i="0" dirty="0">
                <a:effectLst/>
              </a:rPr>
              <a:t>, </a:t>
            </a:r>
            <a:r>
              <a:rPr lang="en-US" sz="1600" b="1" i="0" dirty="0" err="1">
                <a:effectLst/>
              </a:rPr>
              <a:t>StorePickUp</a:t>
            </a:r>
            <a:r>
              <a:rPr lang="en-US" sz="1600" b="1" i="0" dirty="0">
                <a:effectLst/>
              </a:rPr>
              <a:t>) with their own details (descriptions) based on the blueprint. These types can be copied (cloned) while maintaining their individual characteristics.</a:t>
            </a:r>
            <a:endParaRPr lang="en-US" sz="1600" b="1" dirty="0"/>
          </a:p>
        </p:txBody>
      </p:sp>
      <p:pic>
        <p:nvPicPr>
          <p:cNvPr id="4" name="Picture 2" descr="Northeastern University | MLA Job List">
            <a:extLst>
              <a:ext uri="{FF2B5EF4-FFF2-40B4-BE49-F238E27FC236}">
                <a16:creationId xmlns:a16="http://schemas.microsoft.com/office/drawing/2014/main" id="{FEBD292C-0591-7912-2AC0-F8DD5C3BAA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067253"/>
            <a:ext cx="1665475" cy="9391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B56116C-DB77-9D10-3B23-119E35151390}"/>
              </a:ext>
            </a:extLst>
          </p:cNvPr>
          <p:cNvPicPr>
            <a:picLocks noChangeAspect="1"/>
          </p:cNvPicPr>
          <p:nvPr/>
        </p:nvPicPr>
        <p:blipFill>
          <a:blip r:embed="rId3"/>
          <a:stretch>
            <a:fillRect/>
          </a:stretch>
        </p:blipFill>
        <p:spPr>
          <a:xfrm>
            <a:off x="832737" y="1925592"/>
            <a:ext cx="7607930" cy="3714750"/>
          </a:xfrm>
          <a:prstGeom prst="rect">
            <a:avLst/>
          </a:prstGeom>
        </p:spPr>
      </p:pic>
    </p:spTree>
    <p:extLst>
      <p:ext uri="{BB962C8B-B14F-4D97-AF65-F5344CB8AC3E}">
        <p14:creationId xmlns:p14="http://schemas.microsoft.com/office/powerpoint/2010/main" val="1255982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E7A74-CAC7-B2AA-8449-995257A7326A}"/>
              </a:ext>
            </a:extLst>
          </p:cNvPr>
          <p:cNvSpPr>
            <a:spLocks noGrp="1"/>
          </p:cNvSpPr>
          <p:nvPr>
            <p:ph type="title"/>
          </p:nvPr>
        </p:nvSpPr>
        <p:spPr/>
        <p:txBody>
          <a:bodyPr/>
          <a:lstStyle/>
          <a:p>
            <a:pPr algn="ctr"/>
            <a:r>
              <a:rPr lang="en-US" b="1" dirty="0">
                <a:solidFill>
                  <a:schemeClr val="tx1"/>
                </a:solidFill>
                <a:latin typeface="Aharoni" panose="02010803020104030203" pitchFamily="2" charset="-79"/>
                <a:cs typeface="Aharoni" panose="02010803020104030203" pitchFamily="2" charset="-79"/>
              </a:rPr>
              <a:t>UML – State Pattern</a:t>
            </a:r>
            <a:endParaRPr lang="en-US" dirty="0">
              <a:solidFill>
                <a:schemeClr val="tx1"/>
              </a:solidFill>
            </a:endParaRPr>
          </a:p>
        </p:txBody>
      </p:sp>
      <p:sp>
        <p:nvSpPr>
          <p:cNvPr id="3" name="Content Placeholder 2">
            <a:extLst>
              <a:ext uri="{FF2B5EF4-FFF2-40B4-BE49-F238E27FC236}">
                <a16:creationId xmlns:a16="http://schemas.microsoft.com/office/drawing/2014/main" id="{F9D45B5C-A5BA-76DC-C2A3-7CF0EFE85EE8}"/>
              </a:ext>
            </a:extLst>
          </p:cNvPr>
          <p:cNvSpPr>
            <a:spLocks noGrp="1"/>
          </p:cNvSpPr>
          <p:nvPr>
            <p:ph idx="1"/>
          </p:nvPr>
        </p:nvSpPr>
        <p:spPr>
          <a:xfrm>
            <a:off x="8401050" y="2016461"/>
            <a:ext cx="3241548" cy="4050792"/>
          </a:xfrm>
        </p:spPr>
        <p:txBody>
          <a:bodyPr>
            <a:normAutofit/>
          </a:bodyPr>
          <a:lstStyle/>
          <a:p>
            <a:r>
              <a:rPr lang="en-US" sz="1600" b="1" i="0" dirty="0">
                <a:effectLst/>
              </a:rPr>
              <a:t>The UML diagram illustrates different states for orders (such as awaiting confirmation, confirmed, dispatched, delivered) and shop status (like open, closed, or stocked) in the Store Management System, each with specific actions related to orders or shop operations.</a:t>
            </a:r>
            <a:endParaRPr lang="en-US" sz="1600" b="1" dirty="0"/>
          </a:p>
        </p:txBody>
      </p:sp>
      <p:pic>
        <p:nvPicPr>
          <p:cNvPr id="4" name="Picture 2" descr="Northeastern University | MLA Job List">
            <a:extLst>
              <a:ext uri="{FF2B5EF4-FFF2-40B4-BE49-F238E27FC236}">
                <a16:creationId xmlns:a16="http://schemas.microsoft.com/office/drawing/2014/main" id="{FEBD292C-0591-7912-2AC0-F8DD5C3BAA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067253"/>
            <a:ext cx="1665475" cy="9391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FD0216C-6828-7177-A52F-452CB6A52813}"/>
              </a:ext>
            </a:extLst>
          </p:cNvPr>
          <p:cNvPicPr>
            <a:picLocks noChangeAspect="1"/>
          </p:cNvPicPr>
          <p:nvPr/>
        </p:nvPicPr>
        <p:blipFill>
          <a:blip r:embed="rId3"/>
          <a:stretch>
            <a:fillRect/>
          </a:stretch>
        </p:blipFill>
        <p:spPr>
          <a:xfrm>
            <a:off x="1257300" y="1741603"/>
            <a:ext cx="6526812" cy="4325650"/>
          </a:xfrm>
          <a:prstGeom prst="rect">
            <a:avLst/>
          </a:prstGeom>
        </p:spPr>
      </p:pic>
    </p:spTree>
    <p:extLst>
      <p:ext uri="{BB962C8B-B14F-4D97-AF65-F5344CB8AC3E}">
        <p14:creationId xmlns:p14="http://schemas.microsoft.com/office/powerpoint/2010/main" val="2669795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E7A74-CAC7-B2AA-8449-995257A7326A}"/>
              </a:ext>
            </a:extLst>
          </p:cNvPr>
          <p:cNvSpPr>
            <a:spLocks noGrp="1"/>
          </p:cNvSpPr>
          <p:nvPr>
            <p:ph type="title"/>
          </p:nvPr>
        </p:nvSpPr>
        <p:spPr/>
        <p:txBody>
          <a:bodyPr/>
          <a:lstStyle/>
          <a:p>
            <a:pPr algn="ctr"/>
            <a:r>
              <a:rPr lang="en-US" b="1" dirty="0">
                <a:solidFill>
                  <a:schemeClr val="tx1"/>
                </a:solidFill>
                <a:latin typeface="Aharoni" panose="02010803020104030203" pitchFamily="2" charset="-79"/>
                <a:cs typeface="Aharoni" panose="02010803020104030203" pitchFamily="2" charset="-79"/>
              </a:rPr>
              <a:t>UML – strategy Pattern</a:t>
            </a:r>
            <a:endParaRPr lang="en-US" dirty="0">
              <a:solidFill>
                <a:schemeClr val="tx1"/>
              </a:solidFill>
            </a:endParaRPr>
          </a:p>
        </p:txBody>
      </p:sp>
      <p:sp>
        <p:nvSpPr>
          <p:cNvPr id="3" name="Content Placeholder 2">
            <a:extLst>
              <a:ext uri="{FF2B5EF4-FFF2-40B4-BE49-F238E27FC236}">
                <a16:creationId xmlns:a16="http://schemas.microsoft.com/office/drawing/2014/main" id="{F9D45B5C-A5BA-76DC-C2A3-7CF0EFE85EE8}"/>
              </a:ext>
            </a:extLst>
          </p:cNvPr>
          <p:cNvSpPr>
            <a:spLocks noGrp="1"/>
          </p:cNvSpPr>
          <p:nvPr>
            <p:ph idx="1"/>
          </p:nvPr>
        </p:nvSpPr>
        <p:spPr>
          <a:xfrm>
            <a:off x="8401050" y="2016461"/>
            <a:ext cx="3241548" cy="4050792"/>
          </a:xfrm>
        </p:spPr>
        <p:txBody>
          <a:bodyPr>
            <a:normAutofit/>
          </a:bodyPr>
          <a:lstStyle/>
          <a:p>
            <a:r>
              <a:rPr lang="en-US" sz="1600" b="1" i="0" dirty="0">
                <a:effectLst/>
              </a:rPr>
              <a:t>The Strategy Pattern allows different discount strategies (</a:t>
            </a:r>
            <a:r>
              <a:rPr lang="en-US" sz="1600" b="1" dirty="0"/>
              <a:t>Employee</a:t>
            </a:r>
            <a:r>
              <a:rPr lang="en-US" sz="1600" b="1" i="0" dirty="0">
                <a:effectLst/>
              </a:rPr>
              <a:t>, </a:t>
            </a:r>
            <a:r>
              <a:rPr lang="en-US" sz="1600" b="1" dirty="0"/>
              <a:t>Faculty</a:t>
            </a:r>
            <a:r>
              <a:rPr lang="en-US" sz="1600" b="1" i="0" dirty="0">
                <a:effectLst/>
              </a:rPr>
              <a:t>, </a:t>
            </a:r>
            <a:r>
              <a:rPr lang="en-US" sz="1600" b="1" dirty="0"/>
              <a:t>Student</a:t>
            </a:r>
            <a:r>
              <a:rPr lang="en-US" sz="1600" b="1" i="0" dirty="0">
                <a:effectLst/>
              </a:rPr>
              <a:t>) to be selected dynamically for items, separating discount calculation methods into individual classes for easy swapping and reusability.</a:t>
            </a:r>
            <a:endParaRPr lang="en-US" sz="1600" b="1" dirty="0"/>
          </a:p>
        </p:txBody>
      </p:sp>
      <p:pic>
        <p:nvPicPr>
          <p:cNvPr id="4" name="Picture 2" descr="Northeastern University | MLA Job List">
            <a:extLst>
              <a:ext uri="{FF2B5EF4-FFF2-40B4-BE49-F238E27FC236}">
                <a16:creationId xmlns:a16="http://schemas.microsoft.com/office/drawing/2014/main" id="{FEBD292C-0591-7912-2AC0-F8DD5C3BAA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067253"/>
            <a:ext cx="1665475" cy="9391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CB35A05-235F-1748-3C64-CF44A5AC3545}"/>
              </a:ext>
            </a:extLst>
          </p:cNvPr>
          <p:cNvPicPr>
            <a:picLocks noChangeAspect="1"/>
          </p:cNvPicPr>
          <p:nvPr/>
        </p:nvPicPr>
        <p:blipFill>
          <a:blip r:embed="rId3"/>
          <a:stretch>
            <a:fillRect/>
          </a:stretch>
        </p:blipFill>
        <p:spPr>
          <a:xfrm>
            <a:off x="1535466" y="1764604"/>
            <a:ext cx="6036909" cy="4201135"/>
          </a:xfrm>
          <a:prstGeom prst="rect">
            <a:avLst/>
          </a:prstGeom>
        </p:spPr>
      </p:pic>
    </p:spTree>
    <p:extLst>
      <p:ext uri="{BB962C8B-B14F-4D97-AF65-F5344CB8AC3E}">
        <p14:creationId xmlns:p14="http://schemas.microsoft.com/office/powerpoint/2010/main" val="995034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03D8-1970-DAD8-0AE1-761B3F837006}"/>
              </a:ext>
            </a:extLst>
          </p:cNvPr>
          <p:cNvSpPr>
            <a:spLocks noGrp="1"/>
          </p:cNvSpPr>
          <p:nvPr>
            <p:ph type="title"/>
          </p:nvPr>
        </p:nvSpPr>
        <p:spPr>
          <a:xfrm>
            <a:off x="1066800" y="227457"/>
            <a:ext cx="10058400" cy="1609344"/>
          </a:xfrm>
        </p:spPr>
        <p:txBody>
          <a:bodyPr/>
          <a:lstStyle/>
          <a:p>
            <a:pPr algn="ctr"/>
            <a:r>
              <a:rPr lang="en-US" dirty="0"/>
              <a:t>Class diagram</a:t>
            </a:r>
          </a:p>
        </p:txBody>
      </p:sp>
      <p:pic>
        <p:nvPicPr>
          <p:cNvPr id="4" name="Picture 2" descr="Northeastern University | MLA Job List">
            <a:extLst>
              <a:ext uri="{FF2B5EF4-FFF2-40B4-BE49-F238E27FC236}">
                <a16:creationId xmlns:a16="http://schemas.microsoft.com/office/drawing/2014/main" id="{C962B246-6066-DB9A-3BFC-2065752EFC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067253"/>
            <a:ext cx="1665475" cy="93914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014452E3-6400-FABB-A0E4-5BB18D8D5F5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57325" y="1557338"/>
            <a:ext cx="9429749" cy="437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983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6C2AB-1C57-170F-75BD-966678893B40}"/>
              </a:ext>
            </a:extLst>
          </p:cNvPr>
          <p:cNvSpPr>
            <a:spLocks noGrp="1"/>
          </p:cNvSpPr>
          <p:nvPr>
            <p:ph type="title"/>
          </p:nvPr>
        </p:nvSpPr>
        <p:spPr>
          <a:xfrm>
            <a:off x="1069848" y="484632"/>
            <a:ext cx="10058400" cy="1609344"/>
          </a:xfrm>
        </p:spPr>
        <p:txBody>
          <a:bodyPr>
            <a:normAutofit/>
          </a:bodyPr>
          <a:lstStyle/>
          <a:p>
            <a:pPr algn="ctr"/>
            <a:r>
              <a:rPr lang="en-US" b="1" dirty="0">
                <a:latin typeface="Aharoni" panose="02010803020104030203" pitchFamily="2" charset="-79"/>
                <a:cs typeface="Aharoni" panose="02010803020104030203" pitchFamily="2" charset="-79"/>
              </a:rPr>
              <a:t>Future Enhancements</a:t>
            </a:r>
            <a:endParaRPr lang="en-US" dirty="0"/>
          </a:p>
        </p:txBody>
      </p:sp>
      <p:sp>
        <p:nvSpPr>
          <p:cNvPr id="9" name="Rectangle 8">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B781CF5-EF24-8B7D-71E6-2A044D47071A}"/>
              </a:ext>
            </a:extLst>
          </p:cNvPr>
          <p:cNvGraphicFramePr>
            <a:graphicFrameLocks noGrp="1"/>
          </p:cNvGraphicFramePr>
          <p:nvPr>
            <p:ph idx="1"/>
            <p:extLst>
              <p:ext uri="{D42A27DB-BD31-4B8C-83A1-F6EECF244321}">
                <p14:modId xmlns:p14="http://schemas.microsoft.com/office/powerpoint/2010/main" val="1734233506"/>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2" descr="Northeastern University | MLA Job List">
            <a:extLst>
              <a:ext uri="{FF2B5EF4-FFF2-40B4-BE49-F238E27FC236}">
                <a16:creationId xmlns:a16="http://schemas.microsoft.com/office/drawing/2014/main" id="{385D4231-FAD8-4263-86CC-1DB5EDCE4DB5}"/>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0" y="6067253"/>
            <a:ext cx="1665475" cy="939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821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75000"/>
                <a:shade val="58000"/>
                <a:satMod val="120000"/>
              </a:schemeClr>
              <a:schemeClr val="bg1">
                <a:tint val="50000"/>
                <a:shade val="96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8E7A74-CAC7-B2AA-8449-995257A7326A}"/>
              </a:ext>
            </a:extLst>
          </p:cNvPr>
          <p:cNvSpPr>
            <a:spLocks noGrp="1"/>
          </p:cNvSpPr>
          <p:nvPr>
            <p:ph type="title"/>
          </p:nvPr>
        </p:nvSpPr>
        <p:spPr>
          <a:xfrm>
            <a:off x="6386284" y="484632"/>
            <a:ext cx="4741963" cy="1971964"/>
          </a:xfrm>
        </p:spPr>
        <p:txBody>
          <a:bodyPr>
            <a:normAutofit/>
          </a:bodyPr>
          <a:lstStyle/>
          <a:p>
            <a:r>
              <a:rPr lang="en-US" sz="4400" b="1" dirty="0">
                <a:solidFill>
                  <a:schemeClr val="tx1"/>
                </a:solidFill>
                <a:latin typeface="Aharoni" panose="02010803020104030203" pitchFamily="2" charset="-79"/>
                <a:cs typeface="Aharoni" panose="02010803020104030203" pitchFamily="2" charset="-79"/>
              </a:rPr>
              <a:t>Contributors</a:t>
            </a:r>
            <a:endParaRPr lang="en-US" sz="4400" dirty="0">
              <a:solidFill>
                <a:schemeClr val="tx1"/>
              </a:solidFill>
            </a:endParaRPr>
          </a:p>
        </p:txBody>
      </p:sp>
      <p:sp>
        <p:nvSpPr>
          <p:cNvPr id="11" name="Freeform: Shape 10">
            <a:extLst>
              <a:ext uri="{FF2B5EF4-FFF2-40B4-BE49-F238E27FC236}">
                <a16:creationId xmlns:a16="http://schemas.microsoft.com/office/drawing/2014/main" id="{E5821A2D-F010-4C2B-8819-23281D9C7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2" descr="Northeastern University | MLA Job List">
            <a:extLst>
              <a:ext uri="{FF2B5EF4-FFF2-40B4-BE49-F238E27FC236}">
                <a16:creationId xmlns:a16="http://schemas.microsoft.com/office/drawing/2014/main" id="{FEBD292C-0591-7912-2AC0-F8DD5C3BAA3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3396" y="2466885"/>
            <a:ext cx="3573675" cy="201515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Content Placeholder 2">
            <a:extLst>
              <a:ext uri="{FF2B5EF4-FFF2-40B4-BE49-F238E27FC236}">
                <a16:creationId xmlns:a16="http://schemas.microsoft.com/office/drawing/2014/main" id="{B350DE32-10B9-08FC-AFC2-34F8C88A3A85}"/>
              </a:ext>
            </a:extLst>
          </p:cNvPr>
          <p:cNvGraphicFramePr>
            <a:graphicFrameLocks noGrp="1"/>
          </p:cNvGraphicFramePr>
          <p:nvPr>
            <p:ph idx="1"/>
          </p:nvPr>
        </p:nvGraphicFramePr>
        <p:xfrm>
          <a:off x="6386286" y="2456596"/>
          <a:ext cx="4741962" cy="37156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3" name="Group 12">
            <a:extLst>
              <a:ext uri="{FF2B5EF4-FFF2-40B4-BE49-F238E27FC236}">
                <a16:creationId xmlns:a16="http://schemas.microsoft.com/office/drawing/2014/main" id="{D68B9961-F007-40D1-AF51-61B6DE5106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E9FDF494-C7FB-47DF-BD39-1F65FA550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9">
                <a:duotone>
                  <a:schemeClr val="accent1">
                    <a:shade val="45000"/>
                    <a:satMod val="135000"/>
                  </a:schemeClr>
                  <a:prstClr val="white"/>
                </a:duotone>
                <a:extLst>
                  <a:ext uri="{BEBA8EAE-BF5A-486C-A8C5-ECC9F3942E4B}">
                    <a14:imgProps xmlns:a14="http://schemas.microsoft.com/office/drawing/2010/main">
                      <a14:imgLayer r:embed="rId10">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15" name="Oval 14">
              <a:extLst>
                <a:ext uri="{FF2B5EF4-FFF2-40B4-BE49-F238E27FC236}">
                  <a16:creationId xmlns:a16="http://schemas.microsoft.com/office/drawing/2014/main" id="{3A822E1C-4C1A-4BEE-B19C-0FFB2D57B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Tree>
    <p:extLst>
      <p:ext uri="{BB962C8B-B14F-4D97-AF65-F5344CB8AC3E}">
        <p14:creationId xmlns:p14="http://schemas.microsoft.com/office/powerpoint/2010/main" val="221228334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75000"/>
                <a:shade val="58000"/>
                <a:satMod val="120000"/>
              </a:schemeClr>
              <a:schemeClr val="bg1">
                <a:tint val="50000"/>
                <a:shade val="96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F6C2AB-1C57-170F-75BD-966678893B40}"/>
              </a:ext>
            </a:extLst>
          </p:cNvPr>
          <p:cNvSpPr>
            <a:spLocks noGrp="1"/>
          </p:cNvSpPr>
          <p:nvPr>
            <p:ph type="title"/>
          </p:nvPr>
        </p:nvSpPr>
        <p:spPr>
          <a:xfrm>
            <a:off x="6888361" y="3286332"/>
            <a:ext cx="4741963" cy="1971964"/>
          </a:xfrm>
        </p:spPr>
        <p:txBody>
          <a:bodyPr>
            <a:normAutofit/>
          </a:bodyPr>
          <a:lstStyle/>
          <a:p>
            <a:r>
              <a:rPr lang="en-US" sz="4800" dirty="0">
                <a:solidFill>
                  <a:schemeClr val="tx1"/>
                </a:solidFill>
              </a:rPr>
              <a:t>Thank you</a:t>
            </a:r>
            <a:br>
              <a:rPr lang="en-US" sz="4800" dirty="0">
                <a:solidFill>
                  <a:schemeClr val="tx1"/>
                </a:solidFill>
              </a:rPr>
            </a:br>
            <a:endParaRPr lang="en-US" sz="4800" dirty="0">
              <a:solidFill>
                <a:schemeClr val="tx1"/>
              </a:solidFill>
            </a:endParaRPr>
          </a:p>
        </p:txBody>
      </p:sp>
      <p:sp>
        <p:nvSpPr>
          <p:cNvPr id="12" name="Freeform: Shape 11">
            <a:extLst>
              <a:ext uri="{FF2B5EF4-FFF2-40B4-BE49-F238E27FC236}">
                <a16:creationId xmlns:a16="http://schemas.microsoft.com/office/drawing/2014/main" id="{E5821A2D-F010-4C2B-8819-23281D9C7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Smiling Face with No Fill">
            <a:extLst>
              <a:ext uri="{FF2B5EF4-FFF2-40B4-BE49-F238E27FC236}">
                <a16:creationId xmlns:a16="http://schemas.microsoft.com/office/drawing/2014/main" id="{95AD34A3-F516-FC00-FB69-48EE795461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3396" y="1687625"/>
            <a:ext cx="3573675" cy="3573675"/>
          </a:xfrm>
          <a:prstGeom prst="rect">
            <a:avLst/>
          </a:prstGeom>
        </p:spPr>
      </p:pic>
      <p:sp>
        <p:nvSpPr>
          <p:cNvPr id="3" name="Content Placeholder 2">
            <a:extLst>
              <a:ext uri="{FF2B5EF4-FFF2-40B4-BE49-F238E27FC236}">
                <a16:creationId xmlns:a16="http://schemas.microsoft.com/office/drawing/2014/main" id="{C96E4D99-C700-854F-BEC5-B15458D3F8A3}"/>
              </a:ext>
            </a:extLst>
          </p:cNvPr>
          <p:cNvSpPr>
            <a:spLocks noGrp="1"/>
          </p:cNvSpPr>
          <p:nvPr>
            <p:ph idx="1"/>
          </p:nvPr>
        </p:nvSpPr>
        <p:spPr>
          <a:xfrm>
            <a:off x="6386286" y="2456596"/>
            <a:ext cx="4741962" cy="3715603"/>
          </a:xfrm>
        </p:spPr>
        <p:txBody>
          <a:bodyPr>
            <a:normAutofit/>
          </a:bodyPr>
          <a:lstStyle/>
          <a:p>
            <a:endParaRPr lang="en-US" dirty="0"/>
          </a:p>
        </p:txBody>
      </p:sp>
      <p:grpSp>
        <p:nvGrpSpPr>
          <p:cNvPr id="14" name="Group 13">
            <a:extLst>
              <a:ext uri="{FF2B5EF4-FFF2-40B4-BE49-F238E27FC236}">
                <a16:creationId xmlns:a16="http://schemas.microsoft.com/office/drawing/2014/main" id="{D68B9961-F007-40D1-AF51-61B6DE5106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E9FDF494-C7FB-47DF-BD39-1F65FA550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16" name="Oval 15">
              <a:extLst>
                <a:ext uri="{FF2B5EF4-FFF2-40B4-BE49-F238E27FC236}">
                  <a16:creationId xmlns:a16="http://schemas.microsoft.com/office/drawing/2014/main" id="{3A822E1C-4C1A-4BEE-B19C-0FFB2D57B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Tree>
    <p:extLst>
      <p:ext uri="{BB962C8B-B14F-4D97-AF65-F5344CB8AC3E}">
        <p14:creationId xmlns:p14="http://schemas.microsoft.com/office/powerpoint/2010/main" val="303276975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89992-F37A-8448-34FA-CFF7881CC569}"/>
              </a:ext>
            </a:extLst>
          </p:cNvPr>
          <p:cNvSpPr>
            <a:spLocks noGrp="1"/>
          </p:cNvSpPr>
          <p:nvPr>
            <p:ph type="title"/>
          </p:nvPr>
        </p:nvSpPr>
        <p:spPr/>
        <p:txBody>
          <a:bodyPr/>
          <a:lstStyle/>
          <a:p>
            <a:pPr algn="ctr"/>
            <a:r>
              <a:rPr lang="en-US" dirty="0"/>
              <a:t>TECHNOLOGIES USED:</a:t>
            </a:r>
          </a:p>
        </p:txBody>
      </p:sp>
      <p:graphicFrame>
        <p:nvGraphicFramePr>
          <p:cNvPr id="6" name="Content Placeholder 2">
            <a:extLst>
              <a:ext uri="{FF2B5EF4-FFF2-40B4-BE49-F238E27FC236}">
                <a16:creationId xmlns:a16="http://schemas.microsoft.com/office/drawing/2014/main" id="{897523C2-60DC-F4AE-F59C-862C7AA6BBE9}"/>
              </a:ext>
            </a:extLst>
          </p:cNvPr>
          <p:cNvGraphicFramePr>
            <a:graphicFrameLocks noGrp="1"/>
          </p:cNvGraphicFramePr>
          <p:nvPr>
            <p:ph idx="1"/>
            <p:extLst>
              <p:ext uri="{D42A27DB-BD31-4B8C-83A1-F6EECF244321}">
                <p14:modId xmlns:p14="http://schemas.microsoft.com/office/powerpoint/2010/main" val="847774"/>
              </p:ext>
            </p:extLst>
          </p:nvPr>
        </p:nvGraphicFramePr>
        <p:xfrm>
          <a:off x="1063752" y="2093976"/>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descr="Northeastern University | MLA Job List">
            <a:extLst>
              <a:ext uri="{FF2B5EF4-FFF2-40B4-BE49-F238E27FC236}">
                <a16:creationId xmlns:a16="http://schemas.microsoft.com/office/drawing/2014/main" id="{7260C8FE-C1C3-449E-2CEC-87A8640EA162}"/>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0" y="6067253"/>
            <a:ext cx="1665475" cy="939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488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93B1B-017D-B706-6C67-A97689310B86}"/>
              </a:ext>
            </a:extLst>
          </p:cNvPr>
          <p:cNvSpPr>
            <a:spLocks noGrp="1"/>
          </p:cNvSpPr>
          <p:nvPr>
            <p:ph type="title"/>
          </p:nvPr>
        </p:nvSpPr>
        <p:spPr>
          <a:xfrm>
            <a:off x="1069848" y="484632"/>
            <a:ext cx="10058400" cy="1609344"/>
          </a:xfrm>
        </p:spPr>
        <p:txBody>
          <a:bodyPr>
            <a:normAutofit/>
          </a:bodyPr>
          <a:lstStyle/>
          <a:p>
            <a:pPr algn="ctr"/>
            <a:r>
              <a:rPr lang="en-US" sz="4800" dirty="0">
                <a:latin typeface="Aharoni" panose="02010803020104030203" pitchFamily="2" charset="-79"/>
                <a:cs typeface="Aharoni" panose="02010803020104030203" pitchFamily="2" charset="-79"/>
              </a:rPr>
              <a:t>Implemented Design Patterns</a:t>
            </a:r>
            <a:endParaRPr lang="en-US" sz="4800" dirty="0"/>
          </a:p>
        </p:txBody>
      </p:sp>
      <p:sp>
        <p:nvSpPr>
          <p:cNvPr id="9" name="Rectangle 8">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AB83426-CD45-07D1-AB00-994388ECED41}"/>
              </a:ext>
            </a:extLst>
          </p:cNvPr>
          <p:cNvGraphicFramePr>
            <a:graphicFrameLocks noGrp="1"/>
          </p:cNvGraphicFramePr>
          <p:nvPr>
            <p:ph idx="1"/>
            <p:extLst>
              <p:ext uri="{D42A27DB-BD31-4B8C-83A1-F6EECF244321}">
                <p14:modId xmlns:p14="http://schemas.microsoft.com/office/powerpoint/2010/main" val="1882029255"/>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2" descr="Northeastern University | MLA Job List">
            <a:extLst>
              <a:ext uri="{FF2B5EF4-FFF2-40B4-BE49-F238E27FC236}">
                <a16:creationId xmlns:a16="http://schemas.microsoft.com/office/drawing/2014/main" id="{3AB8404A-30E9-69CB-C4B3-FD5311046AC8}"/>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0" y="6067253"/>
            <a:ext cx="1665475" cy="939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837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93B1B-017D-B706-6C67-A97689310B86}"/>
              </a:ext>
            </a:extLst>
          </p:cNvPr>
          <p:cNvSpPr>
            <a:spLocks noGrp="1"/>
          </p:cNvSpPr>
          <p:nvPr>
            <p:ph type="title"/>
          </p:nvPr>
        </p:nvSpPr>
        <p:spPr/>
        <p:txBody>
          <a:bodyPr>
            <a:normAutofit/>
          </a:bodyPr>
          <a:lstStyle/>
          <a:p>
            <a:pPr algn="ctr"/>
            <a:r>
              <a:rPr lang="en-US" sz="4400" b="1" dirty="0">
                <a:solidFill>
                  <a:schemeClr val="tx1"/>
                </a:solidFill>
                <a:latin typeface="Aharoni" panose="02010803020104030203" pitchFamily="2" charset="-79"/>
                <a:cs typeface="Aharoni" panose="02010803020104030203" pitchFamily="2" charset="-79"/>
              </a:rPr>
              <a:t>Flow of STORE Management</a:t>
            </a:r>
            <a:endParaRPr lang="en-US" sz="4400" dirty="0">
              <a:solidFill>
                <a:schemeClr val="tx1"/>
              </a:solidFill>
            </a:endParaRPr>
          </a:p>
        </p:txBody>
      </p:sp>
      <p:pic>
        <p:nvPicPr>
          <p:cNvPr id="5" name="Content Placeholder 4">
            <a:extLst>
              <a:ext uri="{FF2B5EF4-FFF2-40B4-BE49-F238E27FC236}">
                <a16:creationId xmlns:a16="http://schemas.microsoft.com/office/drawing/2014/main" id="{37FDEBF4-C548-539A-BDD3-0DBD0EB49D62}"/>
              </a:ext>
            </a:extLst>
          </p:cNvPr>
          <p:cNvPicPr>
            <a:picLocks noGrp="1" noChangeAspect="1"/>
          </p:cNvPicPr>
          <p:nvPr>
            <p:ph idx="1"/>
          </p:nvPr>
        </p:nvPicPr>
        <p:blipFill rotWithShape="1">
          <a:blip r:embed="rId2"/>
          <a:srcRect t="11481"/>
          <a:stretch/>
        </p:blipFill>
        <p:spPr>
          <a:xfrm>
            <a:off x="2631619" y="2271713"/>
            <a:ext cx="6928761" cy="3586162"/>
          </a:xfrm>
          <a:prstGeom prst="rect">
            <a:avLst/>
          </a:prstGeom>
        </p:spPr>
      </p:pic>
    </p:spTree>
    <p:extLst>
      <p:ext uri="{BB962C8B-B14F-4D97-AF65-F5344CB8AC3E}">
        <p14:creationId xmlns:p14="http://schemas.microsoft.com/office/powerpoint/2010/main" val="379065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93B1B-017D-B706-6C67-A97689310B86}"/>
              </a:ext>
            </a:extLst>
          </p:cNvPr>
          <p:cNvSpPr>
            <a:spLocks noGrp="1"/>
          </p:cNvSpPr>
          <p:nvPr>
            <p:ph type="title"/>
          </p:nvPr>
        </p:nvSpPr>
        <p:spPr>
          <a:xfrm>
            <a:off x="1665475" y="0"/>
            <a:ext cx="10058400" cy="1609344"/>
          </a:xfrm>
        </p:spPr>
        <p:txBody>
          <a:bodyPr>
            <a:normAutofit/>
          </a:bodyPr>
          <a:lstStyle/>
          <a:p>
            <a:pPr algn="ctr"/>
            <a:r>
              <a:rPr lang="en-US" dirty="0">
                <a:latin typeface="Aharoni" panose="02010803020104030203" pitchFamily="2" charset="-79"/>
                <a:cs typeface="Aharoni" panose="02010803020104030203" pitchFamily="2" charset="-79"/>
              </a:rPr>
              <a:t>UML – ADAPTER Pattern</a:t>
            </a:r>
            <a:endParaRPr lang="en-US" dirty="0"/>
          </a:p>
        </p:txBody>
      </p:sp>
      <p:pic>
        <p:nvPicPr>
          <p:cNvPr id="5" name="Picture 4" descr="A screenshot of a computer&#10;&#10;Description automatically generated">
            <a:extLst>
              <a:ext uri="{FF2B5EF4-FFF2-40B4-BE49-F238E27FC236}">
                <a16:creationId xmlns:a16="http://schemas.microsoft.com/office/drawing/2014/main" id="{9C3A1475-63B7-E44C-A4A8-9817D6E5EA60}"/>
              </a:ext>
            </a:extLst>
          </p:cNvPr>
          <p:cNvPicPr>
            <a:picLocks noChangeAspect="1"/>
          </p:cNvPicPr>
          <p:nvPr/>
        </p:nvPicPr>
        <p:blipFill>
          <a:blip r:embed="rId2"/>
          <a:stretch>
            <a:fillRect/>
          </a:stretch>
        </p:blipFill>
        <p:spPr>
          <a:xfrm>
            <a:off x="306122" y="1450117"/>
            <a:ext cx="8037590" cy="4722083"/>
          </a:xfrm>
          <a:prstGeom prst="rect">
            <a:avLst/>
          </a:prstGeom>
        </p:spPr>
      </p:pic>
      <p:sp>
        <p:nvSpPr>
          <p:cNvPr id="3" name="Content Placeholder 2">
            <a:extLst>
              <a:ext uri="{FF2B5EF4-FFF2-40B4-BE49-F238E27FC236}">
                <a16:creationId xmlns:a16="http://schemas.microsoft.com/office/drawing/2014/main" id="{FBF2E56C-9984-741E-87C4-5649542E38BC}"/>
              </a:ext>
            </a:extLst>
          </p:cNvPr>
          <p:cNvSpPr>
            <a:spLocks noGrp="1"/>
          </p:cNvSpPr>
          <p:nvPr>
            <p:ph idx="1"/>
          </p:nvPr>
        </p:nvSpPr>
        <p:spPr>
          <a:xfrm>
            <a:off x="8649834" y="2879788"/>
            <a:ext cx="3399104" cy="2021967"/>
          </a:xfrm>
        </p:spPr>
        <p:txBody>
          <a:bodyPr>
            <a:normAutofit/>
          </a:bodyPr>
          <a:lstStyle/>
          <a:p>
            <a:r>
              <a:rPr lang="en-US" sz="1800" dirty="0"/>
              <a:t>Decorator Pattern provides a way to access manufacturer details through the methods specified in the </a:t>
            </a:r>
            <a:r>
              <a:rPr lang="en-US" sz="1800" dirty="0" err="1"/>
              <a:t>ItemAPI</a:t>
            </a:r>
            <a:r>
              <a:rPr lang="en-US" sz="1800" dirty="0"/>
              <a:t> interface, facilitating compatibility between the two</a:t>
            </a:r>
          </a:p>
        </p:txBody>
      </p:sp>
      <p:pic>
        <p:nvPicPr>
          <p:cNvPr id="7" name="Picture 2" descr="Northeastern University | MLA Job List">
            <a:extLst>
              <a:ext uri="{FF2B5EF4-FFF2-40B4-BE49-F238E27FC236}">
                <a16:creationId xmlns:a16="http://schemas.microsoft.com/office/drawing/2014/main" id="{9ADF1840-6DCE-C54F-1CBF-6D29CA12200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6067253"/>
            <a:ext cx="1665475" cy="939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334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93B1B-017D-B706-6C67-A97689310B86}"/>
              </a:ext>
            </a:extLst>
          </p:cNvPr>
          <p:cNvSpPr>
            <a:spLocks noGrp="1"/>
          </p:cNvSpPr>
          <p:nvPr>
            <p:ph type="title"/>
          </p:nvPr>
        </p:nvSpPr>
        <p:spPr>
          <a:xfrm>
            <a:off x="1665475" y="0"/>
            <a:ext cx="10058400" cy="1609344"/>
          </a:xfrm>
        </p:spPr>
        <p:txBody>
          <a:bodyPr>
            <a:normAutofit/>
          </a:bodyPr>
          <a:lstStyle/>
          <a:p>
            <a:pPr algn="ctr"/>
            <a:r>
              <a:rPr lang="en-US" dirty="0">
                <a:solidFill>
                  <a:schemeClr val="tx1"/>
                </a:solidFill>
                <a:latin typeface="Aharoni" panose="02010803020104030203" pitchFamily="2" charset="-79"/>
                <a:cs typeface="Aharoni" panose="02010803020104030203" pitchFamily="2" charset="-79"/>
              </a:rPr>
              <a:t>UML – Command Pattern</a:t>
            </a:r>
            <a:endParaRPr lang="en-US" dirty="0">
              <a:solidFill>
                <a:schemeClr val="tx1"/>
              </a:solidFill>
            </a:endParaRPr>
          </a:p>
        </p:txBody>
      </p:sp>
      <p:sp>
        <p:nvSpPr>
          <p:cNvPr id="3" name="Content Placeholder 2">
            <a:extLst>
              <a:ext uri="{FF2B5EF4-FFF2-40B4-BE49-F238E27FC236}">
                <a16:creationId xmlns:a16="http://schemas.microsoft.com/office/drawing/2014/main" id="{FBF2E56C-9984-741E-87C4-5649542E38BC}"/>
              </a:ext>
            </a:extLst>
          </p:cNvPr>
          <p:cNvSpPr>
            <a:spLocks noGrp="1"/>
          </p:cNvSpPr>
          <p:nvPr>
            <p:ph idx="1"/>
          </p:nvPr>
        </p:nvSpPr>
        <p:spPr>
          <a:xfrm>
            <a:off x="8649834" y="2271713"/>
            <a:ext cx="3399104" cy="3286125"/>
          </a:xfrm>
        </p:spPr>
        <p:txBody>
          <a:bodyPr>
            <a:normAutofit/>
          </a:bodyPr>
          <a:lstStyle/>
          <a:p>
            <a:pPr marL="285750" indent="-285750" algn="l">
              <a:buFont typeface="Wingdings" pitchFamily="2" charset="2"/>
              <a:buChar char="Ø"/>
            </a:pPr>
            <a:r>
              <a:rPr lang="en-US" sz="1600" b="1" i="0" dirty="0">
                <a:effectLst/>
                <a:latin typeface="+mj-lt"/>
              </a:rPr>
              <a:t>The Invoker (like your helper) keeps track of the list of things to buy or rent.</a:t>
            </a:r>
          </a:p>
          <a:p>
            <a:pPr marL="285750" indent="-285750" algn="l">
              <a:buFont typeface="Wingdings" pitchFamily="2" charset="2"/>
              <a:buChar char="Ø"/>
            </a:pPr>
            <a:r>
              <a:rPr lang="en-US" sz="1600" b="1" i="0" dirty="0" err="1">
                <a:effectLst/>
                <a:latin typeface="+mj-lt"/>
              </a:rPr>
              <a:t>BuyItemCommand</a:t>
            </a:r>
            <a:r>
              <a:rPr lang="en-US" sz="1600" b="1" i="0" dirty="0">
                <a:effectLst/>
                <a:latin typeface="+mj-lt"/>
              </a:rPr>
              <a:t> and </a:t>
            </a:r>
            <a:r>
              <a:rPr lang="en-US" sz="1600" b="1" i="0" dirty="0" err="1">
                <a:effectLst/>
                <a:latin typeface="+mj-lt"/>
              </a:rPr>
              <a:t>RentEquipmentCommand</a:t>
            </a:r>
            <a:r>
              <a:rPr lang="en-US" sz="1600" b="1" i="0" dirty="0">
                <a:effectLst/>
                <a:latin typeface="+mj-lt"/>
              </a:rPr>
              <a:t> are like specific instructions your helper follows when buying or renting things from the list.</a:t>
            </a:r>
          </a:p>
          <a:p>
            <a:pPr marL="285750" indent="-285750" algn="l">
              <a:buFont typeface="Wingdings" pitchFamily="2" charset="2"/>
              <a:buChar char="Ø"/>
            </a:pPr>
            <a:r>
              <a:rPr lang="en-US" sz="1600" b="1" i="0" dirty="0">
                <a:effectLst/>
                <a:latin typeface="+mj-lt"/>
              </a:rPr>
              <a:t>Each command tells your helper what to do with each item on the list: whether to buy or rent it.</a:t>
            </a:r>
          </a:p>
        </p:txBody>
      </p:sp>
      <p:pic>
        <p:nvPicPr>
          <p:cNvPr id="7" name="Picture 2" descr="Northeastern University | MLA Job List">
            <a:extLst>
              <a:ext uri="{FF2B5EF4-FFF2-40B4-BE49-F238E27FC236}">
                <a16:creationId xmlns:a16="http://schemas.microsoft.com/office/drawing/2014/main" id="{9ADF1840-6DCE-C54F-1CBF-6D29CA12200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067253"/>
            <a:ext cx="1665475" cy="9391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EDD2695-82DE-B6ED-DB2F-8B5C1CC72661}"/>
              </a:ext>
            </a:extLst>
          </p:cNvPr>
          <p:cNvPicPr>
            <a:picLocks noChangeAspect="1"/>
          </p:cNvPicPr>
          <p:nvPr/>
        </p:nvPicPr>
        <p:blipFill>
          <a:blip r:embed="rId3"/>
          <a:stretch>
            <a:fillRect/>
          </a:stretch>
        </p:blipFill>
        <p:spPr>
          <a:xfrm>
            <a:off x="628651" y="1203351"/>
            <a:ext cx="7662828" cy="4540223"/>
          </a:xfrm>
          <a:prstGeom prst="rect">
            <a:avLst/>
          </a:prstGeom>
        </p:spPr>
      </p:pic>
    </p:spTree>
    <p:extLst>
      <p:ext uri="{BB962C8B-B14F-4D97-AF65-F5344CB8AC3E}">
        <p14:creationId xmlns:p14="http://schemas.microsoft.com/office/powerpoint/2010/main" val="1227344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E7A74-CAC7-B2AA-8449-995257A7326A}"/>
              </a:ext>
            </a:extLst>
          </p:cNvPr>
          <p:cNvSpPr>
            <a:spLocks noGrp="1"/>
          </p:cNvSpPr>
          <p:nvPr>
            <p:ph type="title"/>
          </p:nvPr>
        </p:nvSpPr>
        <p:spPr/>
        <p:txBody>
          <a:bodyPr/>
          <a:lstStyle/>
          <a:p>
            <a:pPr algn="ctr"/>
            <a:r>
              <a:rPr lang="en-US" dirty="0">
                <a:solidFill>
                  <a:schemeClr val="tx1"/>
                </a:solidFill>
                <a:latin typeface="Aharoni" panose="02010803020104030203" pitchFamily="2" charset="-79"/>
                <a:cs typeface="Aharoni" panose="02010803020104030203" pitchFamily="2" charset="-79"/>
              </a:rPr>
              <a:t>UML – DECORATOR Pattern</a:t>
            </a:r>
            <a:endParaRPr lang="en-US" dirty="0">
              <a:solidFill>
                <a:schemeClr val="tx1"/>
              </a:solidFill>
            </a:endParaRPr>
          </a:p>
        </p:txBody>
      </p:sp>
      <p:pic>
        <p:nvPicPr>
          <p:cNvPr id="4" name="Picture 2" descr="Northeastern University | MLA Job List">
            <a:extLst>
              <a:ext uri="{FF2B5EF4-FFF2-40B4-BE49-F238E27FC236}">
                <a16:creationId xmlns:a16="http://schemas.microsoft.com/office/drawing/2014/main" id="{FEBD292C-0591-7912-2AC0-F8DD5C3BAA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067253"/>
            <a:ext cx="1665475" cy="939142"/>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a:extLst>
              <a:ext uri="{FF2B5EF4-FFF2-40B4-BE49-F238E27FC236}">
                <a16:creationId xmlns:a16="http://schemas.microsoft.com/office/drawing/2014/main" id="{428FA32A-D361-4FC7-B3D0-80D3D7BE5691}"/>
              </a:ext>
            </a:extLst>
          </p:cNvPr>
          <p:cNvPicPr>
            <a:picLocks noGrp="1" noChangeAspect="1"/>
          </p:cNvPicPr>
          <p:nvPr>
            <p:ph idx="1"/>
          </p:nvPr>
        </p:nvPicPr>
        <p:blipFill>
          <a:blip r:embed="rId3"/>
          <a:stretch>
            <a:fillRect/>
          </a:stretch>
        </p:blipFill>
        <p:spPr>
          <a:xfrm>
            <a:off x="266595" y="1828800"/>
            <a:ext cx="8003485" cy="4051300"/>
          </a:xfrm>
          <a:prstGeom prst="rect">
            <a:avLst/>
          </a:prstGeom>
        </p:spPr>
      </p:pic>
      <p:sp>
        <p:nvSpPr>
          <p:cNvPr id="9" name="TextBox 8">
            <a:extLst>
              <a:ext uri="{FF2B5EF4-FFF2-40B4-BE49-F238E27FC236}">
                <a16:creationId xmlns:a16="http://schemas.microsoft.com/office/drawing/2014/main" id="{8684BA81-15C2-E4BB-8645-AA4BA641CD31}"/>
              </a:ext>
            </a:extLst>
          </p:cNvPr>
          <p:cNvSpPr txBox="1"/>
          <p:nvPr/>
        </p:nvSpPr>
        <p:spPr>
          <a:xfrm>
            <a:off x="8270080" y="2455701"/>
            <a:ext cx="3921920" cy="2308324"/>
          </a:xfrm>
          <a:prstGeom prst="rect">
            <a:avLst/>
          </a:prstGeom>
          <a:noFill/>
        </p:spPr>
        <p:txBody>
          <a:bodyPr wrap="square">
            <a:spAutoFit/>
          </a:bodyPr>
          <a:lstStyle/>
          <a:p>
            <a:r>
              <a:rPr lang="en-US" b="1" i="0" dirty="0">
                <a:effectLst/>
              </a:rPr>
              <a:t>The Decorator pattern in the Store Management System adds extra features, like gift-wrapping, to items without changing their core functionality, much like adding decorative layers to a gift without altering its essence.</a:t>
            </a:r>
            <a:endParaRPr lang="en-US" b="1" dirty="0"/>
          </a:p>
        </p:txBody>
      </p:sp>
    </p:spTree>
    <p:extLst>
      <p:ext uri="{BB962C8B-B14F-4D97-AF65-F5344CB8AC3E}">
        <p14:creationId xmlns:p14="http://schemas.microsoft.com/office/powerpoint/2010/main" val="4221170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E7A74-CAC7-B2AA-8449-995257A7326A}"/>
              </a:ext>
            </a:extLst>
          </p:cNvPr>
          <p:cNvSpPr>
            <a:spLocks noGrp="1"/>
          </p:cNvSpPr>
          <p:nvPr>
            <p:ph type="title"/>
          </p:nvPr>
        </p:nvSpPr>
        <p:spPr/>
        <p:txBody>
          <a:bodyPr/>
          <a:lstStyle/>
          <a:p>
            <a:pPr algn="ctr"/>
            <a:r>
              <a:rPr lang="en-US" dirty="0">
                <a:solidFill>
                  <a:schemeClr val="tx1"/>
                </a:solidFill>
                <a:latin typeface="Aharoni" panose="02010803020104030203" pitchFamily="2" charset="-79"/>
                <a:cs typeface="Aharoni" panose="02010803020104030203" pitchFamily="2" charset="-79"/>
              </a:rPr>
              <a:t>UML – Facade Pattern</a:t>
            </a:r>
            <a:endParaRPr lang="en-US" dirty="0">
              <a:solidFill>
                <a:schemeClr val="tx1"/>
              </a:solidFill>
            </a:endParaRPr>
          </a:p>
        </p:txBody>
      </p:sp>
      <p:sp>
        <p:nvSpPr>
          <p:cNvPr id="3" name="Content Placeholder 2">
            <a:extLst>
              <a:ext uri="{FF2B5EF4-FFF2-40B4-BE49-F238E27FC236}">
                <a16:creationId xmlns:a16="http://schemas.microsoft.com/office/drawing/2014/main" id="{F9D45B5C-A5BA-76DC-C2A3-7CF0EFE85EE8}"/>
              </a:ext>
            </a:extLst>
          </p:cNvPr>
          <p:cNvSpPr>
            <a:spLocks noGrp="1"/>
          </p:cNvSpPr>
          <p:nvPr>
            <p:ph idx="1"/>
          </p:nvPr>
        </p:nvSpPr>
        <p:spPr>
          <a:xfrm>
            <a:off x="8401050" y="2016461"/>
            <a:ext cx="3241548" cy="4050792"/>
          </a:xfrm>
        </p:spPr>
        <p:txBody>
          <a:bodyPr>
            <a:normAutofit/>
          </a:bodyPr>
          <a:lstStyle/>
          <a:p>
            <a:br>
              <a:rPr lang="en-US" sz="1600" b="1" dirty="0"/>
            </a:br>
            <a:r>
              <a:rPr lang="en-US" sz="1600" b="1" i="0" dirty="0">
                <a:effectLst/>
              </a:rPr>
              <a:t>The Facade pattern in the Store Management System simplifies the order process by providing a single interface (</a:t>
            </a:r>
            <a:r>
              <a:rPr lang="en-US" sz="1600" b="1" dirty="0" err="1"/>
              <a:t>OrderFacade</a:t>
            </a:r>
            <a:r>
              <a:rPr lang="en-US" sz="1600" b="1" i="0" dirty="0">
                <a:effectLst/>
              </a:rPr>
              <a:t>) to effortlessly add gift decoration (</a:t>
            </a:r>
            <a:r>
              <a:rPr lang="en-US" sz="1600" b="1" dirty="0" err="1"/>
              <a:t>GiftDecorator</a:t>
            </a:r>
            <a:r>
              <a:rPr lang="en-US" sz="1600" b="1" i="0" dirty="0">
                <a:effectLst/>
              </a:rPr>
              <a:t>) to items (</a:t>
            </a:r>
            <a:r>
              <a:rPr lang="en-US" sz="1600" b="1" dirty="0" err="1"/>
              <a:t>ItemAPI</a:t>
            </a:r>
            <a:r>
              <a:rPr lang="en-US" sz="1600" b="1" i="0" dirty="0">
                <a:effectLst/>
              </a:rPr>
              <a:t>) and include them in an order </a:t>
            </a:r>
            <a:endParaRPr lang="en-US" sz="1600" b="1" dirty="0"/>
          </a:p>
        </p:txBody>
      </p:sp>
      <p:pic>
        <p:nvPicPr>
          <p:cNvPr id="4" name="Picture 2" descr="Northeastern University | MLA Job List">
            <a:extLst>
              <a:ext uri="{FF2B5EF4-FFF2-40B4-BE49-F238E27FC236}">
                <a16:creationId xmlns:a16="http://schemas.microsoft.com/office/drawing/2014/main" id="{FEBD292C-0591-7912-2AC0-F8DD5C3BAA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067253"/>
            <a:ext cx="1665475" cy="9391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B7F2B62-E294-70EE-1ED2-0CF094F59F83}"/>
              </a:ext>
            </a:extLst>
          </p:cNvPr>
          <p:cNvPicPr>
            <a:picLocks noChangeAspect="1"/>
          </p:cNvPicPr>
          <p:nvPr/>
        </p:nvPicPr>
        <p:blipFill>
          <a:blip r:embed="rId3"/>
          <a:stretch>
            <a:fillRect/>
          </a:stretch>
        </p:blipFill>
        <p:spPr>
          <a:xfrm>
            <a:off x="1494719" y="2054874"/>
            <a:ext cx="6191955" cy="3287008"/>
          </a:xfrm>
          <a:prstGeom prst="rect">
            <a:avLst/>
          </a:prstGeom>
        </p:spPr>
      </p:pic>
    </p:spTree>
    <p:extLst>
      <p:ext uri="{BB962C8B-B14F-4D97-AF65-F5344CB8AC3E}">
        <p14:creationId xmlns:p14="http://schemas.microsoft.com/office/powerpoint/2010/main" val="4142424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E7A74-CAC7-B2AA-8449-995257A7326A}"/>
              </a:ext>
            </a:extLst>
          </p:cNvPr>
          <p:cNvSpPr>
            <a:spLocks noGrp="1"/>
          </p:cNvSpPr>
          <p:nvPr>
            <p:ph type="title"/>
          </p:nvPr>
        </p:nvSpPr>
        <p:spPr/>
        <p:txBody>
          <a:bodyPr/>
          <a:lstStyle/>
          <a:p>
            <a:pPr algn="ctr"/>
            <a:r>
              <a:rPr lang="en-US" dirty="0">
                <a:solidFill>
                  <a:schemeClr val="tx1"/>
                </a:solidFill>
                <a:latin typeface="Aharoni" panose="02010803020104030203" pitchFamily="2" charset="-79"/>
                <a:cs typeface="Aharoni" panose="02010803020104030203" pitchFamily="2" charset="-79"/>
              </a:rPr>
              <a:t>UML – Factory Pattern</a:t>
            </a:r>
            <a:endParaRPr lang="en-US" dirty="0">
              <a:solidFill>
                <a:schemeClr val="tx1"/>
              </a:solidFill>
            </a:endParaRPr>
          </a:p>
        </p:txBody>
      </p:sp>
      <p:sp>
        <p:nvSpPr>
          <p:cNvPr id="3" name="Content Placeholder 2">
            <a:extLst>
              <a:ext uri="{FF2B5EF4-FFF2-40B4-BE49-F238E27FC236}">
                <a16:creationId xmlns:a16="http://schemas.microsoft.com/office/drawing/2014/main" id="{F9D45B5C-A5BA-76DC-C2A3-7CF0EFE85EE8}"/>
              </a:ext>
            </a:extLst>
          </p:cNvPr>
          <p:cNvSpPr>
            <a:spLocks noGrp="1"/>
          </p:cNvSpPr>
          <p:nvPr>
            <p:ph idx="1"/>
          </p:nvPr>
        </p:nvSpPr>
        <p:spPr>
          <a:xfrm>
            <a:off x="8401050" y="2016461"/>
            <a:ext cx="3241548" cy="4050792"/>
          </a:xfrm>
        </p:spPr>
        <p:txBody>
          <a:bodyPr>
            <a:normAutofit/>
          </a:bodyPr>
          <a:lstStyle/>
          <a:p>
            <a:r>
              <a:rPr lang="en-US" sz="1600" b="1" i="0" dirty="0">
                <a:effectLst/>
              </a:rPr>
              <a:t>The Factory pattern in the Store System sets up dedicated teams (</a:t>
            </a:r>
            <a:r>
              <a:rPr lang="en-US" sz="1600" b="1" dirty="0" err="1"/>
              <a:t>EmployeeFactory</a:t>
            </a:r>
            <a:r>
              <a:rPr lang="en-US" sz="1600" b="1" i="0" dirty="0">
                <a:effectLst/>
              </a:rPr>
              <a:t> and </a:t>
            </a:r>
            <a:r>
              <a:rPr lang="en-US" sz="1600" b="1" dirty="0" err="1"/>
              <a:t>ItemFactory</a:t>
            </a:r>
            <a:r>
              <a:rPr lang="en-US" sz="1600" b="1" i="0" dirty="0">
                <a:effectLst/>
              </a:rPr>
              <a:t>) following guidelines (</a:t>
            </a:r>
            <a:r>
              <a:rPr lang="en-US" sz="1600" b="1" dirty="0" err="1"/>
              <a:t>AbstractFactory</a:t>
            </a:r>
            <a:r>
              <a:rPr lang="en-US" sz="1600" b="1" i="0" dirty="0">
                <a:effectLst/>
              </a:rPr>
              <a:t>) to efficiently create employees and items using specific builders, ensuring systematic production and organization</a:t>
            </a:r>
            <a:r>
              <a:rPr lang="en-US" sz="1600" b="0" i="0" dirty="0">
                <a:effectLst/>
                <a:latin typeface="Söhne"/>
              </a:rPr>
              <a:t>.</a:t>
            </a:r>
            <a:endParaRPr lang="en-US" sz="1600" dirty="0"/>
          </a:p>
        </p:txBody>
      </p:sp>
      <p:pic>
        <p:nvPicPr>
          <p:cNvPr id="4" name="Picture 2" descr="Northeastern University | MLA Job List">
            <a:extLst>
              <a:ext uri="{FF2B5EF4-FFF2-40B4-BE49-F238E27FC236}">
                <a16:creationId xmlns:a16="http://schemas.microsoft.com/office/drawing/2014/main" id="{FEBD292C-0591-7912-2AC0-F8DD5C3BAA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067253"/>
            <a:ext cx="1665475" cy="9391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90349F3-55EB-F41B-A7F2-64C0DEE0EFC1}"/>
              </a:ext>
            </a:extLst>
          </p:cNvPr>
          <p:cNvPicPr>
            <a:picLocks noChangeAspect="1"/>
          </p:cNvPicPr>
          <p:nvPr/>
        </p:nvPicPr>
        <p:blipFill>
          <a:blip r:embed="rId3"/>
          <a:stretch>
            <a:fillRect/>
          </a:stretch>
        </p:blipFill>
        <p:spPr>
          <a:xfrm>
            <a:off x="914401" y="1738364"/>
            <a:ext cx="7246426" cy="3983429"/>
          </a:xfrm>
          <a:prstGeom prst="rect">
            <a:avLst/>
          </a:prstGeom>
        </p:spPr>
      </p:pic>
    </p:spTree>
    <p:extLst>
      <p:ext uri="{BB962C8B-B14F-4D97-AF65-F5344CB8AC3E}">
        <p14:creationId xmlns:p14="http://schemas.microsoft.com/office/powerpoint/2010/main" val="15421403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{5CE682BB-9F15-DA46-9086-85D37630323B}tf10001070</Template>
  <TotalTime>120</TotalTime>
  <Words>503</Words>
  <Application>Microsoft Macintosh PowerPoint</Application>
  <PresentationFormat>Widescreen</PresentationFormat>
  <Paragraphs>50</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Aharoni</vt:lpstr>
      <vt:lpstr>Arial</vt:lpstr>
      <vt:lpstr>Calibri</vt:lpstr>
      <vt:lpstr>Rockwell</vt:lpstr>
      <vt:lpstr>Rockwell Condensed</vt:lpstr>
      <vt:lpstr>Rockwell Extra Bold</vt:lpstr>
      <vt:lpstr>Söhne</vt:lpstr>
      <vt:lpstr>Wingdings</vt:lpstr>
      <vt:lpstr>Wood Type</vt:lpstr>
      <vt:lpstr>CSYE 7374: Design Patterns</vt:lpstr>
      <vt:lpstr>TECHNOLOGIES USED:</vt:lpstr>
      <vt:lpstr>Implemented Design Patterns</vt:lpstr>
      <vt:lpstr>Flow of STORE Management</vt:lpstr>
      <vt:lpstr>UML – ADAPTER Pattern</vt:lpstr>
      <vt:lpstr>UML – Command Pattern</vt:lpstr>
      <vt:lpstr>UML – DECORATOR Pattern</vt:lpstr>
      <vt:lpstr>UML – Facade Pattern</vt:lpstr>
      <vt:lpstr>UML – Factory Pattern</vt:lpstr>
      <vt:lpstr>UML – Observer Pattern</vt:lpstr>
      <vt:lpstr>UML – Prototype Pattern</vt:lpstr>
      <vt:lpstr>UML – State Pattern</vt:lpstr>
      <vt:lpstr>UML – strategy Pattern</vt:lpstr>
      <vt:lpstr>Class diagram</vt:lpstr>
      <vt:lpstr>Future Enhancements</vt:lpstr>
      <vt:lpstr>Contributors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CSYE 7374: Design Patterns</dc:title>
  <dc:creator>Arpita Rai</dc:creator>
  <cp:lastModifiedBy>Arpita Rai</cp:lastModifiedBy>
  <cp:revision>7</cp:revision>
  <dcterms:created xsi:type="dcterms:W3CDTF">2023-12-11T23:25:10Z</dcterms:created>
  <dcterms:modified xsi:type="dcterms:W3CDTF">2023-12-12T01:25:14Z</dcterms:modified>
</cp:coreProperties>
</file>